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9" r:id="rId27"/>
    <p:sldId id="290" r:id="rId28"/>
    <p:sldId id="291" r:id="rId29"/>
    <p:sldId id="292" r:id="rId30"/>
    <p:sldId id="293" r:id="rId31"/>
    <p:sldId id="294" r:id="rId32"/>
    <p:sldId id="283" r:id="rId33"/>
    <p:sldId id="282" r:id="rId34"/>
    <p:sldId id="285" r:id="rId35"/>
    <p:sldId id="284" r:id="rId36"/>
    <p:sldId id="286" r:id="rId37"/>
    <p:sldId id="287" r:id="rId38"/>
    <p:sldId id="288" r:id="rId39"/>
    <p:sldId id="295" r:id="rId40"/>
    <p:sldId id="296" r:id="rId41"/>
    <p:sldId id="297" r:id="rId42"/>
    <p:sldId id="298" r:id="rId43"/>
    <p:sldId id="29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F485"/>
    <a:srgbClr val="D7E3FF"/>
    <a:srgbClr val="F6C3FF"/>
    <a:srgbClr val="C5D3FF"/>
    <a:srgbClr val="A3DBFF"/>
    <a:srgbClr val="63A4F7"/>
    <a:srgbClr val="FFFF99"/>
    <a:srgbClr val="AAE571"/>
    <a:srgbClr val="A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sham babiker" userId="33f3417feaf62095" providerId="LiveId" clId="{FCB578E7-31D2-491A-A06A-549FDEA082B6}"/>
    <pc:docChg chg="custSel addSld modSld sldOrd modMainMaster">
      <pc:chgData name="hisham babiker" userId="33f3417feaf62095" providerId="LiveId" clId="{FCB578E7-31D2-491A-A06A-549FDEA082B6}" dt="2026-06-06T10:52:14.994" v="1322"/>
      <pc:docMkLst>
        <pc:docMk/>
      </pc:docMkLst>
      <pc:sldChg chg="modSp ord modTransition">
        <pc:chgData name="hisham babiker" userId="33f3417feaf62095" providerId="LiveId" clId="{FCB578E7-31D2-491A-A06A-549FDEA082B6}" dt="2026-06-06T10:52:14.994" v="1322"/>
        <pc:sldMkLst>
          <pc:docMk/>
          <pc:sldMk cId="2531911086" sldId="256"/>
        </pc:sldMkLst>
        <pc:spChg chg="mod">
          <ac:chgData name="hisham babiker" userId="33f3417feaf62095" providerId="LiveId" clId="{FCB578E7-31D2-491A-A06A-549FDEA082B6}" dt="2026-06-05T09:40:25.347" v="262"/>
          <ac:spMkLst>
            <pc:docMk/>
            <pc:sldMk cId="2531911086" sldId="256"/>
            <ac:spMk id="2" creationId="{6DE27BFA-C4BF-CA11-9BEB-6CC3734E0F0F}"/>
          </ac:spMkLst>
        </pc:spChg>
        <pc:spChg chg="mod">
          <ac:chgData name="hisham babiker" userId="33f3417feaf62095" providerId="LiveId" clId="{FCB578E7-31D2-491A-A06A-549FDEA082B6}" dt="2026-06-05T09:40:25.347" v="262"/>
          <ac:spMkLst>
            <pc:docMk/>
            <pc:sldMk cId="2531911086" sldId="256"/>
            <ac:spMk id="3" creationId="{7AAD5F00-E2EF-B2A1-B3EA-F250518B0772}"/>
          </ac:spMkLst>
        </pc:spChg>
      </pc:sldChg>
      <pc:sldChg chg="modSp mod modTransition modAnim">
        <pc:chgData name="hisham babiker" userId="33f3417feaf62095" providerId="LiveId" clId="{FCB578E7-31D2-491A-A06A-549FDEA082B6}" dt="2026-06-05T09:53:07.492" v="330"/>
        <pc:sldMkLst>
          <pc:docMk/>
          <pc:sldMk cId="1483246146" sldId="257"/>
        </pc:sldMkLst>
        <pc:spChg chg="mod">
          <ac:chgData name="hisham babiker" userId="33f3417feaf62095" providerId="LiveId" clId="{FCB578E7-31D2-491A-A06A-549FDEA082B6}" dt="2026-06-05T09:50:05.769" v="312" actId="14861"/>
          <ac:spMkLst>
            <pc:docMk/>
            <pc:sldMk cId="1483246146" sldId="257"/>
            <ac:spMk id="2" creationId="{28AAD46D-5CDF-25F5-9898-006A1AB8DBDD}"/>
          </ac:spMkLst>
        </pc:spChg>
      </pc:sldChg>
      <pc:sldChg chg="modSp mod modTransition">
        <pc:chgData name="hisham babiker" userId="33f3417feaf62095" providerId="LiveId" clId="{FCB578E7-31D2-491A-A06A-549FDEA082B6}" dt="2026-06-05T09:53:07.492" v="330"/>
        <pc:sldMkLst>
          <pc:docMk/>
          <pc:sldMk cId="121173035" sldId="258"/>
        </pc:sldMkLst>
        <pc:spChg chg="mod">
          <ac:chgData name="hisham babiker" userId="33f3417feaf62095" providerId="LiveId" clId="{FCB578E7-31D2-491A-A06A-549FDEA082B6}" dt="2026-06-05T09:41:47.018" v="273" actId="14100"/>
          <ac:spMkLst>
            <pc:docMk/>
            <pc:sldMk cId="121173035" sldId="258"/>
            <ac:spMk id="2" creationId="{1C776E8C-7595-84EC-6CDB-365F5D2EF472}"/>
          </ac:spMkLst>
        </pc:spChg>
        <pc:spChg chg="mod">
          <ac:chgData name="hisham babiker" userId="33f3417feaf62095" providerId="LiveId" clId="{FCB578E7-31D2-491A-A06A-549FDEA082B6}" dt="2026-06-05T09:41:02.961" v="266" actId="1076"/>
          <ac:spMkLst>
            <pc:docMk/>
            <pc:sldMk cId="121173035" sldId="258"/>
            <ac:spMk id="3" creationId="{51C8E550-7822-B5CC-626B-DCD366921A00}"/>
          </ac:spMkLst>
        </pc:spChg>
      </pc:sldChg>
      <pc:sldChg chg="modSp mod modTransition">
        <pc:chgData name="hisham babiker" userId="33f3417feaf62095" providerId="LiveId" clId="{FCB578E7-31D2-491A-A06A-549FDEA082B6}" dt="2026-06-05T09:53:07.492" v="330"/>
        <pc:sldMkLst>
          <pc:docMk/>
          <pc:sldMk cId="274772110" sldId="259"/>
        </pc:sldMkLst>
        <pc:spChg chg="mod">
          <ac:chgData name="hisham babiker" userId="33f3417feaf62095" providerId="LiveId" clId="{FCB578E7-31D2-491A-A06A-549FDEA082B6}" dt="2026-06-05T09:50:49.069" v="316" actId="255"/>
          <ac:spMkLst>
            <pc:docMk/>
            <pc:sldMk cId="274772110" sldId="259"/>
            <ac:spMk id="3" creationId="{739937FB-BC0E-56A6-C621-DB1B7CFFFA27}"/>
          </ac:spMkLst>
        </pc:spChg>
      </pc:sldChg>
      <pc:sldChg chg="addSp modSp mod modTransition modAnim">
        <pc:chgData name="hisham babiker" userId="33f3417feaf62095" providerId="LiveId" clId="{FCB578E7-31D2-491A-A06A-549FDEA082B6}" dt="2026-06-06T08:31:36.590" v="488"/>
        <pc:sldMkLst>
          <pc:docMk/>
          <pc:sldMk cId="284003111" sldId="260"/>
        </pc:sldMkLst>
        <pc:spChg chg="mod">
          <ac:chgData name="hisham babiker" userId="33f3417feaf62095" providerId="LiveId" clId="{FCB578E7-31D2-491A-A06A-549FDEA082B6}" dt="2026-06-05T09:51:32.735" v="320" actId="113"/>
          <ac:spMkLst>
            <pc:docMk/>
            <pc:sldMk cId="284003111" sldId="260"/>
            <ac:spMk id="2" creationId="{B59D9457-9C3B-EA61-1963-A332A1D10AF4}"/>
          </ac:spMkLst>
        </pc:spChg>
        <pc:spChg chg="add mod">
          <ac:chgData name="hisham babiker" userId="33f3417feaf62095" providerId="LiveId" clId="{FCB578E7-31D2-491A-A06A-549FDEA082B6}" dt="2026-06-05T09:52:19.315" v="325" actId="14100"/>
          <ac:spMkLst>
            <pc:docMk/>
            <pc:sldMk cId="284003111" sldId="260"/>
            <ac:spMk id="3" creationId="{F83C4F65-5640-D46F-6ECD-D449CA57CB4A}"/>
          </ac:spMkLst>
        </pc:spChg>
      </pc:sldChg>
      <pc:sldChg chg="modSp mod modTransition">
        <pc:chgData name="hisham babiker" userId="33f3417feaf62095" providerId="LiveId" clId="{FCB578E7-31D2-491A-A06A-549FDEA082B6}" dt="2026-06-05T09:53:49.866" v="339" actId="14100"/>
        <pc:sldMkLst>
          <pc:docMk/>
          <pc:sldMk cId="2736078689" sldId="261"/>
        </pc:sldMkLst>
        <pc:spChg chg="mod">
          <ac:chgData name="hisham babiker" userId="33f3417feaf62095" providerId="LiveId" clId="{FCB578E7-31D2-491A-A06A-549FDEA082B6}" dt="2026-06-05T09:53:46.949" v="338" actId="1076"/>
          <ac:spMkLst>
            <pc:docMk/>
            <pc:sldMk cId="2736078689" sldId="261"/>
            <ac:spMk id="2" creationId="{402B0CA3-4F4D-3F93-2444-CAEDFCDBA699}"/>
          </ac:spMkLst>
        </pc:spChg>
        <pc:picChg chg="mod">
          <ac:chgData name="hisham babiker" userId="33f3417feaf62095" providerId="LiveId" clId="{FCB578E7-31D2-491A-A06A-549FDEA082B6}" dt="2026-06-05T09:53:49.866" v="339" actId="14100"/>
          <ac:picMkLst>
            <pc:docMk/>
            <pc:sldMk cId="2736078689" sldId="261"/>
            <ac:picMk id="5" creationId="{FEDA545C-E5A7-D231-40AE-8717140DAFDD}"/>
          </ac:picMkLst>
        </pc:picChg>
      </pc:sldChg>
      <pc:sldChg chg="addSp modSp mod modTransition modAnim">
        <pc:chgData name="hisham babiker" userId="33f3417feaf62095" providerId="LiveId" clId="{FCB578E7-31D2-491A-A06A-549FDEA082B6}" dt="2026-06-06T08:43:37.092" v="532"/>
        <pc:sldMkLst>
          <pc:docMk/>
          <pc:sldMk cId="1249438613" sldId="262"/>
        </pc:sldMkLst>
        <pc:spChg chg="mod">
          <ac:chgData name="hisham babiker" userId="33f3417feaf62095" providerId="LiveId" clId="{FCB578E7-31D2-491A-A06A-549FDEA082B6}" dt="2026-06-06T08:43:10.067" v="528" actId="14100"/>
          <ac:spMkLst>
            <pc:docMk/>
            <pc:sldMk cId="1249438613" sldId="262"/>
            <ac:spMk id="2" creationId="{5BA6FE52-1421-004C-A6DB-4E2A9C7A3E9D}"/>
          </ac:spMkLst>
        </pc:spChg>
        <pc:spChg chg="add mod">
          <ac:chgData name="hisham babiker" userId="33f3417feaf62095" providerId="LiveId" clId="{FCB578E7-31D2-491A-A06A-549FDEA082B6}" dt="2026-06-06T08:43:05.264" v="527" actId="14100"/>
          <ac:spMkLst>
            <pc:docMk/>
            <pc:sldMk cId="1249438613" sldId="262"/>
            <ac:spMk id="3" creationId="{661612B1-CCB8-CCB4-A75B-473323016119}"/>
          </ac:spMkLst>
        </pc:spChg>
        <pc:picChg chg="mod">
          <ac:chgData name="hisham babiker" userId="33f3417feaf62095" providerId="LiveId" clId="{FCB578E7-31D2-491A-A06A-549FDEA082B6}" dt="2026-06-06T08:43:30.713" v="531" actId="1440"/>
          <ac:picMkLst>
            <pc:docMk/>
            <pc:sldMk cId="1249438613" sldId="262"/>
            <ac:picMk id="5" creationId="{6A3C82DE-1C0F-8ACD-14BC-D38AD37C6BB7}"/>
          </ac:picMkLst>
        </pc:picChg>
      </pc:sldChg>
      <pc:sldChg chg="modSp mod modTransition">
        <pc:chgData name="hisham babiker" userId="33f3417feaf62095" providerId="LiveId" clId="{FCB578E7-31D2-491A-A06A-549FDEA082B6}" dt="2026-06-05T09:55:32.385" v="352" actId="113"/>
        <pc:sldMkLst>
          <pc:docMk/>
          <pc:sldMk cId="3706234456" sldId="263"/>
        </pc:sldMkLst>
        <pc:spChg chg="mod">
          <ac:chgData name="hisham babiker" userId="33f3417feaf62095" providerId="LiveId" clId="{FCB578E7-31D2-491A-A06A-549FDEA082B6}" dt="2026-06-05T09:55:32.385" v="352" actId="113"/>
          <ac:spMkLst>
            <pc:docMk/>
            <pc:sldMk cId="3706234456" sldId="263"/>
            <ac:spMk id="3" creationId="{F7CEBE02-D9E9-99FD-284D-F5C5E85DB6A8}"/>
          </ac:spMkLst>
        </pc:spChg>
      </pc:sldChg>
      <pc:sldChg chg="modSp mod modTransition">
        <pc:chgData name="hisham babiker" userId="33f3417feaf62095" providerId="LiveId" clId="{FCB578E7-31D2-491A-A06A-549FDEA082B6}" dt="2026-06-06T08:33:28.262" v="506" actId="14100"/>
        <pc:sldMkLst>
          <pc:docMk/>
          <pc:sldMk cId="43284828" sldId="264"/>
        </pc:sldMkLst>
        <pc:spChg chg="mod">
          <ac:chgData name="hisham babiker" userId="33f3417feaf62095" providerId="LiveId" clId="{FCB578E7-31D2-491A-A06A-549FDEA082B6}" dt="2026-06-06T08:33:20.906" v="504" actId="14100"/>
          <ac:spMkLst>
            <pc:docMk/>
            <pc:sldMk cId="43284828" sldId="264"/>
            <ac:spMk id="8" creationId="{D0619948-379D-6E75-AD50-379172A27905}"/>
          </ac:spMkLst>
        </pc:spChg>
        <pc:picChg chg="mod">
          <ac:chgData name="hisham babiker" userId="33f3417feaf62095" providerId="LiveId" clId="{FCB578E7-31D2-491A-A06A-549FDEA082B6}" dt="2026-06-06T08:33:28.262" v="506" actId="14100"/>
          <ac:picMkLst>
            <pc:docMk/>
            <pc:sldMk cId="43284828" sldId="264"/>
            <ac:picMk id="10" creationId="{0C89C39F-E270-F6CD-310B-86191F89DCA3}"/>
          </ac:picMkLst>
        </pc:picChg>
      </pc:sldChg>
      <pc:sldChg chg="modSp mod modTransition modAnim">
        <pc:chgData name="hisham babiker" userId="33f3417feaf62095" providerId="LiveId" clId="{FCB578E7-31D2-491A-A06A-549FDEA082B6}" dt="2026-06-06T08:45:54.131" v="547"/>
        <pc:sldMkLst>
          <pc:docMk/>
          <pc:sldMk cId="2860578315" sldId="266"/>
        </pc:sldMkLst>
        <pc:spChg chg="mod">
          <ac:chgData name="hisham babiker" userId="33f3417feaf62095" providerId="LiveId" clId="{FCB578E7-31D2-491A-A06A-549FDEA082B6}" dt="2026-06-06T08:45:19.755" v="542" actId="1076"/>
          <ac:spMkLst>
            <pc:docMk/>
            <pc:sldMk cId="2860578315" sldId="266"/>
            <ac:spMk id="2" creationId="{D4821080-74DA-2B65-9E67-1F6594DD3812}"/>
          </ac:spMkLst>
        </pc:spChg>
      </pc:sldChg>
      <pc:sldChg chg="modSp mod modTransition modAnim">
        <pc:chgData name="hisham babiker" userId="33f3417feaf62095" providerId="LiveId" clId="{FCB578E7-31D2-491A-A06A-549FDEA082B6}" dt="2026-06-06T08:48:28.123" v="562"/>
        <pc:sldMkLst>
          <pc:docMk/>
          <pc:sldMk cId="1893949647" sldId="267"/>
        </pc:sldMkLst>
        <pc:spChg chg="mod">
          <ac:chgData name="hisham babiker" userId="33f3417feaf62095" providerId="LiveId" clId="{FCB578E7-31D2-491A-A06A-549FDEA082B6}" dt="2026-06-06T08:47:40.901" v="558" actId="207"/>
          <ac:spMkLst>
            <pc:docMk/>
            <pc:sldMk cId="1893949647" sldId="267"/>
            <ac:spMk id="2" creationId="{27D1E36C-48D9-2EB2-5ACB-08261F21AB8B}"/>
          </ac:spMkLst>
        </pc:spChg>
        <pc:picChg chg="mod">
          <ac:chgData name="hisham babiker" userId="33f3417feaf62095" providerId="LiveId" clId="{FCB578E7-31D2-491A-A06A-549FDEA082B6}" dt="2026-06-05T09:40:25.347" v="262"/>
          <ac:picMkLst>
            <pc:docMk/>
            <pc:sldMk cId="1893949647" sldId="267"/>
            <ac:picMk id="5" creationId="{4B2379D0-FB2E-D0E7-2DF2-288252742917}"/>
          </ac:picMkLst>
        </pc:picChg>
      </pc:sldChg>
      <pc:sldChg chg="modSp mod modTransition modAnim">
        <pc:chgData name="hisham babiker" userId="33f3417feaf62095" providerId="LiveId" clId="{FCB578E7-31D2-491A-A06A-549FDEA082B6}" dt="2026-06-06T08:50:30.521" v="571"/>
        <pc:sldMkLst>
          <pc:docMk/>
          <pc:sldMk cId="735525360" sldId="268"/>
        </pc:sldMkLst>
        <pc:spChg chg="mod">
          <ac:chgData name="hisham babiker" userId="33f3417feaf62095" providerId="LiveId" clId="{FCB578E7-31D2-491A-A06A-549FDEA082B6}" dt="2026-06-06T08:50:19.168" v="569" actId="339"/>
          <ac:spMkLst>
            <pc:docMk/>
            <pc:sldMk cId="735525360" sldId="268"/>
            <ac:spMk id="2" creationId="{EAEA63F5-EB13-9FC9-F098-22C515213691}"/>
          </ac:spMkLst>
        </pc:spChg>
        <pc:picChg chg="mod">
          <ac:chgData name="hisham babiker" userId="33f3417feaf62095" providerId="LiveId" clId="{FCB578E7-31D2-491A-A06A-549FDEA082B6}" dt="2026-06-05T09:40:25.347" v="262"/>
          <ac:picMkLst>
            <pc:docMk/>
            <pc:sldMk cId="735525360" sldId="268"/>
            <ac:picMk id="5" creationId="{14430517-8C24-1E67-AFD3-7102C2148756}"/>
          </ac:picMkLst>
        </pc:picChg>
      </pc:sldChg>
      <pc:sldChg chg="modSp mod modTransition modAnim">
        <pc:chgData name="hisham babiker" userId="33f3417feaf62095" providerId="LiveId" clId="{FCB578E7-31D2-491A-A06A-549FDEA082B6}" dt="2026-06-06T08:54:45.608" v="596" actId="1076"/>
        <pc:sldMkLst>
          <pc:docMk/>
          <pc:sldMk cId="3373382927" sldId="269"/>
        </pc:sldMkLst>
        <pc:spChg chg="mod">
          <ac:chgData name="hisham babiker" userId="33f3417feaf62095" providerId="LiveId" clId="{FCB578E7-31D2-491A-A06A-549FDEA082B6}" dt="2026-06-06T08:51:17.945" v="575" actId="339"/>
          <ac:spMkLst>
            <pc:docMk/>
            <pc:sldMk cId="3373382927" sldId="269"/>
            <ac:spMk id="2" creationId="{70505BB2-BAB6-64B7-0B3E-52AED408398F}"/>
          </ac:spMkLst>
        </pc:spChg>
        <pc:spChg chg="mod">
          <ac:chgData name="hisham babiker" userId="33f3417feaf62095" providerId="LiveId" clId="{FCB578E7-31D2-491A-A06A-549FDEA082B6}" dt="2026-06-06T08:53:55.357" v="594" actId="14100"/>
          <ac:spMkLst>
            <pc:docMk/>
            <pc:sldMk cId="3373382927" sldId="269"/>
            <ac:spMk id="8" creationId="{369A615E-45E8-D1DA-5F0B-2F2F8B62A6C2}"/>
          </ac:spMkLst>
        </pc:spChg>
        <pc:spChg chg="mod">
          <ac:chgData name="hisham babiker" userId="33f3417feaf62095" providerId="LiveId" clId="{FCB578E7-31D2-491A-A06A-549FDEA082B6}" dt="2026-06-06T08:52:38.878" v="587" actId="339"/>
          <ac:spMkLst>
            <pc:docMk/>
            <pc:sldMk cId="3373382927" sldId="269"/>
            <ac:spMk id="9" creationId="{FF6928E2-95EB-72BE-7E35-94D1FBB534DE}"/>
          </ac:spMkLst>
        </pc:spChg>
        <pc:spChg chg="mod">
          <ac:chgData name="hisham babiker" userId="33f3417feaf62095" providerId="LiveId" clId="{FCB578E7-31D2-491A-A06A-549FDEA082B6}" dt="2026-06-06T08:54:45.608" v="596" actId="1076"/>
          <ac:spMkLst>
            <pc:docMk/>
            <pc:sldMk cId="3373382927" sldId="269"/>
            <ac:spMk id="13" creationId="{B98A7EAB-7890-0A64-6C28-3A6E6103991C}"/>
          </ac:spMkLst>
        </pc:spChg>
      </pc:sldChg>
      <pc:sldChg chg="modSp mod modTransition modAnim">
        <pc:chgData name="hisham babiker" userId="33f3417feaf62095" providerId="LiveId" clId="{FCB578E7-31D2-491A-A06A-549FDEA082B6}" dt="2026-06-06T08:56:45.727" v="612"/>
        <pc:sldMkLst>
          <pc:docMk/>
          <pc:sldMk cId="522597581" sldId="270"/>
        </pc:sldMkLst>
        <pc:spChg chg="mod">
          <ac:chgData name="hisham babiker" userId="33f3417feaf62095" providerId="LiveId" clId="{FCB578E7-31D2-491A-A06A-549FDEA082B6}" dt="2026-06-06T08:55:33.992" v="603" actId="339"/>
          <ac:spMkLst>
            <pc:docMk/>
            <pc:sldMk cId="522597581" sldId="270"/>
            <ac:spMk id="2" creationId="{7F22D051-6302-66E7-8BBE-19D3708AFE10}"/>
          </ac:spMkLst>
        </pc:spChg>
        <pc:spChg chg="mod">
          <ac:chgData name="hisham babiker" userId="33f3417feaf62095" providerId="LiveId" clId="{FCB578E7-31D2-491A-A06A-549FDEA082B6}" dt="2026-06-06T08:56:11.090" v="608" actId="14100"/>
          <ac:spMkLst>
            <pc:docMk/>
            <pc:sldMk cId="522597581" sldId="270"/>
            <ac:spMk id="6" creationId="{0323C3CE-22EE-AE58-EE51-CE490BE1B273}"/>
          </ac:spMkLst>
        </pc:spChg>
        <pc:picChg chg="mod">
          <ac:chgData name="hisham babiker" userId="33f3417feaf62095" providerId="LiveId" clId="{FCB578E7-31D2-491A-A06A-549FDEA082B6}" dt="2026-06-05T09:40:25.347" v="262"/>
          <ac:picMkLst>
            <pc:docMk/>
            <pc:sldMk cId="522597581" sldId="270"/>
            <ac:picMk id="5" creationId="{31C94867-BF75-2347-6158-3D89709FC174}"/>
          </ac:picMkLst>
        </pc:picChg>
      </pc:sldChg>
      <pc:sldChg chg="modSp mod modTransition modAnim">
        <pc:chgData name="hisham babiker" userId="33f3417feaf62095" providerId="LiveId" clId="{FCB578E7-31D2-491A-A06A-549FDEA082B6}" dt="2026-06-06T09:06:09.290" v="632" actId="339"/>
        <pc:sldMkLst>
          <pc:docMk/>
          <pc:sldMk cId="2934260519" sldId="271"/>
        </pc:sldMkLst>
        <pc:spChg chg="mod">
          <ac:chgData name="hisham babiker" userId="33f3417feaf62095" providerId="LiveId" clId="{FCB578E7-31D2-491A-A06A-549FDEA082B6}" dt="2026-06-06T09:04:38.640" v="620" actId="339"/>
          <ac:spMkLst>
            <pc:docMk/>
            <pc:sldMk cId="2934260519" sldId="271"/>
            <ac:spMk id="7" creationId="{5678BA92-86E0-DDBA-A09D-640246852C97}"/>
          </ac:spMkLst>
        </pc:spChg>
        <pc:spChg chg="mod">
          <ac:chgData name="hisham babiker" userId="33f3417feaf62095" providerId="LiveId" clId="{FCB578E7-31D2-491A-A06A-549FDEA082B6}" dt="2026-06-06T09:06:09.290" v="632" actId="339"/>
          <ac:spMkLst>
            <pc:docMk/>
            <pc:sldMk cId="2934260519" sldId="271"/>
            <ac:spMk id="8" creationId="{030CE444-651A-CA64-1970-D063C546A9FE}"/>
          </ac:spMkLst>
        </pc:spChg>
      </pc:sldChg>
      <pc:sldChg chg="addSp delSp modSp mod modTransition modAnim">
        <pc:chgData name="hisham babiker" userId="33f3417feaf62095" providerId="LiveId" clId="{FCB578E7-31D2-491A-A06A-549FDEA082B6}" dt="2026-06-06T09:09:37.790" v="652"/>
        <pc:sldMkLst>
          <pc:docMk/>
          <pc:sldMk cId="3027584131" sldId="272"/>
        </pc:sldMkLst>
        <pc:spChg chg="mod">
          <ac:chgData name="hisham babiker" userId="33f3417feaf62095" providerId="LiveId" clId="{FCB578E7-31D2-491A-A06A-549FDEA082B6}" dt="2026-06-06T09:09:15.197" v="650" actId="1076"/>
          <ac:spMkLst>
            <pc:docMk/>
            <pc:sldMk cId="3027584131" sldId="272"/>
            <ac:spMk id="2" creationId="{77118DC1-EFAC-086C-A2BB-BCC28E37018F}"/>
          </ac:spMkLst>
        </pc:spChg>
        <pc:spChg chg="add del mod">
          <ac:chgData name="hisham babiker" userId="33f3417feaf62095" providerId="LiveId" clId="{FCB578E7-31D2-491A-A06A-549FDEA082B6}" dt="2026-06-05T07:48:47.360" v="8" actId="22"/>
          <ac:spMkLst>
            <pc:docMk/>
            <pc:sldMk cId="3027584131" sldId="272"/>
            <ac:spMk id="4" creationId="{855E0E7F-6D73-AD03-A216-EA83D74A0D33}"/>
          </ac:spMkLst>
        </pc:spChg>
        <pc:picChg chg="del mod">
          <ac:chgData name="hisham babiker" userId="33f3417feaf62095" providerId="LiveId" clId="{FCB578E7-31D2-491A-A06A-549FDEA082B6}" dt="2026-06-05T07:48:44.935" v="7" actId="478"/>
          <ac:picMkLst>
            <pc:docMk/>
            <pc:sldMk cId="3027584131" sldId="272"/>
            <ac:picMk id="5" creationId="{3A091618-9EB0-D983-EECA-A43F9A43D669}"/>
          </ac:picMkLst>
        </pc:picChg>
        <pc:picChg chg="add mod ord">
          <ac:chgData name="hisham babiker" userId="33f3417feaf62095" providerId="LiveId" clId="{FCB578E7-31D2-491A-A06A-549FDEA082B6}" dt="2026-06-06T09:06:54.338" v="642" actId="1076"/>
          <ac:picMkLst>
            <pc:docMk/>
            <pc:sldMk cId="3027584131" sldId="272"/>
            <ac:picMk id="7" creationId="{60B4E5B7-42C4-21D2-61AC-592C0DB19154}"/>
          </ac:picMkLst>
        </pc:picChg>
      </pc:sldChg>
      <pc:sldChg chg="modSp mod modTransition modAnim">
        <pc:chgData name="hisham babiker" userId="33f3417feaf62095" providerId="LiveId" clId="{FCB578E7-31D2-491A-A06A-549FDEA082B6}" dt="2026-06-06T09:11:35.330" v="671"/>
        <pc:sldMkLst>
          <pc:docMk/>
          <pc:sldMk cId="1905913186" sldId="273"/>
        </pc:sldMkLst>
        <pc:spChg chg="mod">
          <ac:chgData name="hisham babiker" userId="33f3417feaf62095" providerId="LiveId" clId="{FCB578E7-31D2-491A-A06A-549FDEA082B6}" dt="2026-06-06T09:11:01.876" v="666" actId="339"/>
          <ac:spMkLst>
            <pc:docMk/>
            <pc:sldMk cId="1905913186" sldId="273"/>
            <ac:spMk id="2" creationId="{B0196211-0409-8F0A-D188-B11F0391B188}"/>
          </ac:spMkLst>
        </pc:spChg>
        <pc:picChg chg="mod">
          <ac:chgData name="hisham babiker" userId="33f3417feaf62095" providerId="LiveId" clId="{FCB578E7-31D2-491A-A06A-549FDEA082B6}" dt="2026-06-06T09:11:12.434" v="667" actId="1440"/>
          <ac:picMkLst>
            <pc:docMk/>
            <pc:sldMk cId="1905913186" sldId="273"/>
            <ac:picMk id="4" creationId="{F5291DBA-D422-E08F-790A-56A4B834B670}"/>
          </ac:picMkLst>
        </pc:picChg>
        <pc:picChg chg="mod">
          <ac:chgData name="hisham babiker" userId="33f3417feaf62095" providerId="LiveId" clId="{FCB578E7-31D2-491A-A06A-549FDEA082B6}" dt="2026-06-06T09:11:15.739" v="668" actId="1440"/>
          <ac:picMkLst>
            <pc:docMk/>
            <pc:sldMk cId="1905913186" sldId="273"/>
            <ac:picMk id="5" creationId="{4056A69C-52DD-563C-795F-D5877905D9E9}"/>
          </ac:picMkLst>
        </pc:picChg>
      </pc:sldChg>
      <pc:sldChg chg="modSp mod modTransition modAnim">
        <pc:chgData name="hisham babiker" userId="33f3417feaf62095" providerId="LiveId" clId="{FCB578E7-31D2-491A-A06A-549FDEA082B6}" dt="2026-06-06T09:13:09.695" v="689"/>
        <pc:sldMkLst>
          <pc:docMk/>
          <pc:sldMk cId="3987374983" sldId="274"/>
        </pc:sldMkLst>
        <pc:spChg chg="mod">
          <ac:chgData name="hisham babiker" userId="33f3417feaf62095" providerId="LiveId" clId="{FCB578E7-31D2-491A-A06A-549FDEA082B6}" dt="2026-06-06T09:12:42.695" v="685" actId="1076"/>
          <ac:spMkLst>
            <pc:docMk/>
            <pc:sldMk cId="3987374983" sldId="274"/>
            <ac:spMk id="2" creationId="{C5DDA8C0-C468-B609-C1E5-CE3AAC408BDD}"/>
          </ac:spMkLst>
        </pc:spChg>
        <pc:picChg chg="mod">
          <ac:chgData name="hisham babiker" userId="33f3417feaf62095" providerId="LiveId" clId="{FCB578E7-31D2-491A-A06A-549FDEA082B6}" dt="2026-06-06T09:12:47.960" v="687" actId="14100"/>
          <ac:picMkLst>
            <pc:docMk/>
            <pc:sldMk cId="3987374983" sldId="274"/>
            <ac:picMk id="5" creationId="{F353E15F-29F3-8D84-6778-5835154F28D5}"/>
          </ac:picMkLst>
        </pc:picChg>
      </pc:sldChg>
      <pc:sldChg chg="modSp mod modTransition modAnim">
        <pc:chgData name="hisham babiker" userId="33f3417feaf62095" providerId="LiveId" clId="{FCB578E7-31D2-491A-A06A-549FDEA082B6}" dt="2026-06-06T09:15:11.602" v="704"/>
        <pc:sldMkLst>
          <pc:docMk/>
          <pc:sldMk cId="1788818977" sldId="275"/>
        </pc:sldMkLst>
        <pc:spChg chg="mod">
          <ac:chgData name="hisham babiker" userId="33f3417feaf62095" providerId="LiveId" clId="{FCB578E7-31D2-491A-A06A-549FDEA082B6}" dt="2026-06-06T09:14:55.757" v="702" actId="339"/>
          <ac:spMkLst>
            <pc:docMk/>
            <pc:sldMk cId="1788818977" sldId="275"/>
            <ac:spMk id="2" creationId="{9AAB2934-9144-C676-E50D-93ACABAAF0FA}"/>
          </ac:spMkLst>
        </pc:spChg>
        <pc:picChg chg="mod">
          <ac:chgData name="hisham babiker" userId="33f3417feaf62095" providerId="LiveId" clId="{FCB578E7-31D2-491A-A06A-549FDEA082B6}" dt="2026-06-06T09:14:06.999" v="696" actId="14100"/>
          <ac:picMkLst>
            <pc:docMk/>
            <pc:sldMk cId="1788818977" sldId="275"/>
            <ac:picMk id="5" creationId="{D0DF9818-06A1-04C3-9DE7-D08301CC1288}"/>
          </ac:picMkLst>
        </pc:picChg>
      </pc:sldChg>
      <pc:sldChg chg="modSp mod modTransition modAnim">
        <pc:chgData name="hisham babiker" userId="33f3417feaf62095" providerId="LiveId" clId="{FCB578E7-31D2-491A-A06A-549FDEA082B6}" dt="2026-06-06T09:16:33.033" v="718"/>
        <pc:sldMkLst>
          <pc:docMk/>
          <pc:sldMk cId="3652157927" sldId="276"/>
        </pc:sldMkLst>
        <pc:spChg chg="mod">
          <ac:chgData name="hisham babiker" userId="33f3417feaf62095" providerId="LiveId" clId="{FCB578E7-31D2-491A-A06A-549FDEA082B6}" dt="2026-06-06T09:16:05.404" v="715" actId="1076"/>
          <ac:spMkLst>
            <pc:docMk/>
            <pc:sldMk cId="3652157927" sldId="276"/>
            <ac:spMk id="3" creationId="{5F3B44DF-67CD-F212-CAC2-F888CFD38EA2}"/>
          </ac:spMkLst>
        </pc:spChg>
        <pc:picChg chg="mod">
          <ac:chgData name="hisham babiker" userId="33f3417feaf62095" providerId="LiveId" clId="{FCB578E7-31D2-491A-A06A-549FDEA082B6}" dt="2026-06-06T09:16:14.677" v="716" actId="14100"/>
          <ac:picMkLst>
            <pc:docMk/>
            <pc:sldMk cId="3652157927" sldId="276"/>
            <ac:picMk id="5" creationId="{4A3394A0-81AB-3E75-45B5-335540621A96}"/>
          </ac:picMkLst>
        </pc:picChg>
      </pc:sldChg>
      <pc:sldChg chg="modSp mod modTransition modAnim">
        <pc:chgData name="hisham babiker" userId="33f3417feaf62095" providerId="LiveId" clId="{FCB578E7-31D2-491A-A06A-549FDEA082B6}" dt="2026-06-06T09:29:08.812" v="734"/>
        <pc:sldMkLst>
          <pc:docMk/>
          <pc:sldMk cId="1538364500" sldId="277"/>
        </pc:sldMkLst>
        <pc:spChg chg="mod">
          <ac:chgData name="hisham babiker" userId="33f3417feaf62095" providerId="LiveId" clId="{FCB578E7-31D2-491A-A06A-549FDEA082B6}" dt="2026-06-06T09:28:39.235" v="730" actId="113"/>
          <ac:spMkLst>
            <pc:docMk/>
            <pc:sldMk cId="1538364500" sldId="277"/>
            <ac:spMk id="2" creationId="{1EF2DD2E-DF29-F0F1-1B4D-03003EEBA981}"/>
          </ac:spMkLst>
        </pc:spChg>
        <pc:picChg chg="mod">
          <ac:chgData name="hisham babiker" userId="33f3417feaf62095" providerId="LiveId" clId="{FCB578E7-31D2-491A-A06A-549FDEA082B6}" dt="2026-06-06T09:28:49.006" v="732" actId="14100"/>
          <ac:picMkLst>
            <pc:docMk/>
            <pc:sldMk cId="1538364500" sldId="277"/>
            <ac:picMk id="5" creationId="{1F4247FD-157C-E322-E897-AACD33CD120E}"/>
          </ac:picMkLst>
        </pc:picChg>
      </pc:sldChg>
      <pc:sldChg chg="modSp mod modTransition modAnim">
        <pc:chgData name="hisham babiker" userId="33f3417feaf62095" providerId="LiveId" clId="{FCB578E7-31D2-491A-A06A-549FDEA082B6}" dt="2026-06-06T09:32:49.002" v="761"/>
        <pc:sldMkLst>
          <pc:docMk/>
          <pc:sldMk cId="3394654155" sldId="278"/>
        </pc:sldMkLst>
        <pc:spChg chg="mod">
          <ac:chgData name="hisham babiker" userId="33f3417feaf62095" providerId="LiveId" clId="{FCB578E7-31D2-491A-A06A-549FDEA082B6}" dt="2026-06-06T09:32:24.096" v="755" actId="1076"/>
          <ac:spMkLst>
            <pc:docMk/>
            <pc:sldMk cId="3394654155" sldId="278"/>
            <ac:spMk id="2" creationId="{A2394FF7-7C8C-DAF3-7A6F-2EE302EE86AD}"/>
          </ac:spMkLst>
        </pc:spChg>
        <pc:picChg chg="mod">
          <ac:chgData name="hisham babiker" userId="33f3417feaf62095" providerId="LiveId" clId="{FCB578E7-31D2-491A-A06A-549FDEA082B6}" dt="2026-06-06T09:32:35.843" v="759" actId="14100"/>
          <ac:picMkLst>
            <pc:docMk/>
            <pc:sldMk cId="3394654155" sldId="278"/>
            <ac:picMk id="5" creationId="{250A081C-B966-8505-A11E-8D817CE7BDD7}"/>
          </ac:picMkLst>
        </pc:picChg>
      </pc:sldChg>
      <pc:sldChg chg="modSp mod modTransition modAnim">
        <pc:chgData name="hisham babiker" userId="33f3417feaf62095" providerId="LiveId" clId="{FCB578E7-31D2-491A-A06A-549FDEA082B6}" dt="2026-06-06T09:36:12.506" v="774"/>
        <pc:sldMkLst>
          <pc:docMk/>
          <pc:sldMk cId="1299550606" sldId="279"/>
        </pc:sldMkLst>
        <pc:spChg chg="mod">
          <ac:chgData name="hisham babiker" userId="33f3417feaf62095" providerId="LiveId" clId="{FCB578E7-31D2-491A-A06A-549FDEA082B6}" dt="2026-06-06T09:35:51.031" v="771" actId="339"/>
          <ac:spMkLst>
            <pc:docMk/>
            <pc:sldMk cId="1299550606" sldId="279"/>
            <ac:spMk id="2" creationId="{43D6E3FC-770E-01B1-365F-20A2F06B7D96}"/>
          </ac:spMkLst>
        </pc:spChg>
        <pc:picChg chg="mod">
          <ac:chgData name="hisham babiker" userId="33f3417feaf62095" providerId="LiveId" clId="{FCB578E7-31D2-491A-A06A-549FDEA082B6}" dt="2026-06-06T09:35:56.307" v="772" actId="14100"/>
          <ac:picMkLst>
            <pc:docMk/>
            <pc:sldMk cId="1299550606" sldId="279"/>
            <ac:picMk id="5" creationId="{6655D082-6915-CCE5-12E1-57C2DE98D288}"/>
          </ac:picMkLst>
        </pc:picChg>
      </pc:sldChg>
      <pc:sldChg chg="modSp modTransition">
        <pc:chgData name="hisham babiker" userId="33f3417feaf62095" providerId="LiveId" clId="{FCB578E7-31D2-491A-A06A-549FDEA082B6}" dt="2026-06-05T09:53:07.492" v="330"/>
        <pc:sldMkLst>
          <pc:docMk/>
          <pc:sldMk cId="2147230818" sldId="280"/>
        </pc:sldMkLst>
        <pc:picChg chg="mod">
          <ac:chgData name="hisham babiker" userId="33f3417feaf62095" providerId="LiveId" clId="{FCB578E7-31D2-491A-A06A-549FDEA082B6}" dt="2026-06-05T09:40:25.347" v="262"/>
          <ac:picMkLst>
            <pc:docMk/>
            <pc:sldMk cId="2147230818" sldId="280"/>
            <ac:picMk id="5" creationId="{EAF298D2-48FA-D329-C2A6-094B614D591D}"/>
          </ac:picMkLst>
        </pc:picChg>
      </pc:sldChg>
      <pc:sldChg chg="modSp mod ord modTransition modAnim">
        <pc:chgData name="hisham babiker" userId="33f3417feaf62095" providerId="LiveId" clId="{FCB578E7-31D2-491A-A06A-549FDEA082B6}" dt="2026-06-06T09:37:39.108" v="869" actId="20577"/>
        <pc:sldMkLst>
          <pc:docMk/>
          <pc:sldMk cId="1326410305" sldId="281"/>
        </pc:sldMkLst>
        <pc:spChg chg="mod">
          <ac:chgData name="hisham babiker" userId="33f3417feaf62095" providerId="LiveId" clId="{FCB578E7-31D2-491A-A06A-549FDEA082B6}" dt="2026-06-06T09:37:39.108" v="869" actId="20577"/>
          <ac:spMkLst>
            <pc:docMk/>
            <pc:sldMk cId="1326410305" sldId="281"/>
            <ac:spMk id="2" creationId="{6C169B06-6859-A494-51EB-810359291697}"/>
          </ac:spMkLst>
        </pc:spChg>
        <pc:picChg chg="mod">
          <ac:chgData name="hisham babiker" userId="33f3417feaf62095" providerId="LiveId" clId="{FCB578E7-31D2-491A-A06A-549FDEA082B6}" dt="2026-06-05T09:40:25.347" v="262"/>
          <ac:picMkLst>
            <pc:docMk/>
            <pc:sldMk cId="1326410305" sldId="281"/>
            <ac:picMk id="5" creationId="{B374C21F-FF66-220F-F389-0B3E1B851028}"/>
          </ac:picMkLst>
        </pc:picChg>
      </pc:sldChg>
      <pc:sldChg chg="modSp mod modTransition">
        <pc:chgData name="hisham babiker" userId="33f3417feaf62095" providerId="LiveId" clId="{FCB578E7-31D2-491A-A06A-549FDEA082B6}" dt="2026-06-05T10:03:56.308" v="421" actId="339"/>
        <pc:sldMkLst>
          <pc:docMk/>
          <pc:sldMk cId="902033750" sldId="282"/>
        </pc:sldMkLst>
        <pc:spChg chg="mod">
          <ac:chgData name="hisham babiker" userId="33f3417feaf62095" providerId="LiveId" clId="{FCB578E7-31D2-491A-A06A-549FDEA082B6}" dt="2026-06-05T10:03:56.308" v="421" actId="339"/>
          <ac:spMkLst>
            <pc:docMk/>
            <pc:sldMk cId="902033750" sldId="282"/>
            <ac:spMk id="2" creationId="{223C4A39-7849-9FD3-8D43-435FDD96D751}"/>
          </ac:spMkLst>
        </pc:spChg>
      </pc:sldChg>
      <pc:sldChg chg="modSp mod modTransition">
        <pc:chgData name="hisham babiker" userId="33f3417feaf62095" providerId="LiveId" clId="{FCB578E7-31D2-491A-A06A-549FDEA082B6}" dt="2026-06-05T10:05:09.917" v="432" actId="207"/>
        <pc:sldMkLst>
          <pc:docMk/>
          <pc:sldMk cId="664371887" sldId="283"/>
        </pc:sldMkLst>
        <pc:spChg chg="mod">
          <ac:chgData name="hisham babiker" userId="33f3417feaf62095" providerId="LiveId" clId="{FCB578E7-31D2-491A-A06A-549FDEA082B6}" dt="2026-06-05T10:04:33.319" v="427" actId="1076"/>
          <ac:spMkLst>
            <pc:docMk/>
            <pc:sldMk cId="664371887" sldId="283"/>
            <ac:spMk id="2" creationId="{AB89EBF6-E1D9-C9D9-9363-1763FD368629}"/>
          </ac:spMkLst>
        </pc:spChg>
        <pc:spChg chg="mod">
          <ac:chgData name="hisham babiker" userId="33f3417feaf62095" providerId="LiveId" clId="{FCB578E7-31D2-491A-A06A-549FDEA082B6}" dt="2026-06-05T10:05:09.917" v="432" actId="207"/>
          <ac:spMkLst>
            <pc:docMk/>
            <pc:sldMk cId="664371887" sldId="283"/>
            <ac:spMk id="3" creationId="{CDD02B01-F056-C7D4-91BB-6B9C9F215CB8}"/>
          </ac:spMkLst>
        </pc:spChg>
      </pc:sldChg>
      <pc:sldChg chg="modSp mod modTransition">
        <pc:chgData name="hisham babiker" userId="33f3417feaf62095" providerId="LiveId" clId="{FCB578E7-31D2-491A-A06A-549FDEA082B6}" dt="2026-06-05T10:00:52.626" v="391" actId="1076"/>
        <pc:sldMkLst>
          <pc:docMk/>
          <pc:sldMk cId="896337154" sldId="284"/>
        </pc:sldMkLst>
        <pc:spChg chg="mod">
          <ac:chgData name="hisham babiker" userId="33f3417feaf62095" providerId="LiveId" clId="{FCB578E7-31D2-491A-A06A-549FDEA082B6}" dt="2026-06-05T10:00:00.923" v="385" actId="14100"/>
          <ac:spMkLst>
            <pc:docMk/>
            <pc:sldMk cId="896337154" sldId="284"/>
            <ac:spMk id="2" creationId="{D9AB34D3-1219-57AD-D14F-ADD3951860A1}"/>
          </ac:spMkLst>
        </pc:spChg>
        <pc:spChg chg="mod">
          <ac:chgData name="hisham babiker" userId="33f3417feaf62095" providerId="LiveId" clId="{FCB578E7-31D2-491A-A06A-549FDEA082B6}" dt="2026-06-05T10:00:52.626" v="391" actId="1076"/>
          <ac:spMkLst>
            <pc:docMk/>
            <pc:sldMk cId="896337154" sldId="284"/>
            <ac:spMk id="6" creationId="{F9FBE43E-3299-5CE3-9642-EA48AF290575}"/>
          </ac:spMkLst>
        </pc:spChg>
      </pc:sldChg>
      <pc:sldChg chg="modSp mod modTransition">
        <pc:chgData name="hisham babiker" userId="33f3417feaf62095" providerId="LiveId" clId="{FCB578E7-31D2-491A-A06A-549FDEA082B6}" dt="2026-06-05T10:03:02.761" v="413" actId="11"/>
        <pc:sldMkLst>
          <pc:docMk/>
          <pc:sldMk cId="4090921628" sldId="285"/>
        </pc:sldMkLst>
        <pc:spChg chg="mod">
          <ac:chgData name="hisham babiker" userId="33f3417feaf62095" providerId="LiveId" clId="{FCB578E7-31D2-491A-A06A-549FDEA082B6}" dt="2026-06-05T10:02:50.267" v="412" actId="1076"/>
          <ac:spMkLst>
            <pc:docMk/>
            <pc:sldMk cId="4090921628" sldId="285"/>
            <ac:spMk id="2" creationId="{BA6FD038-E7E7-BBCE-5143-21EEBCCBB736}"/>
          </ac:spMkLst>
        </pc:spChg>
        <pc:spChg chg="mod">
          <ac:chgData name="hisham babiker" userId="33f3417feaf62095" providerId="LiveId" clId="{FCB578E7-31D2-491A-A06A-549FDEA082B6}" dt="2026-06-05T10:03:02.761" v="413" actId="11"/>
          <ac:spMkLst>
            <pc:docMk/>
            <pc:sldMk cId="4090921628" sldId="285"/>
            <ac:spMk id="3" creationId="{0B739A82-E08A-3054-EE57-0BEF9DD3CAFC}"/>
          </ac:spMkLst>
        </pc:spChg>
      </pc:sldChg>
      <pc:sldChg chg="modSp mod modTransition">
        <pc:chgData name="hisham babiker" userId="33f3417feaf62095" providerId="LiveId" clId="{FCB578E7-31D2-491A-A06A-549FDEA082B6}" dt="2026-06-05T09:59:38.850" v="381" actId="207"/>
        <pc:sldMkLst>
          <pc:docMk/>
          <pc:sldMk cId="3141243403" sldId="286"/>
        </pc:sldMkLst>
        <pc:spChg chg="mod">
          <ac:chgData name="hisham babiker" userId="33f3417feaf62095" providerId="LiveId" clId="{FCB578E7-31D2-491A-A06A-549FDEA082B6}" dt="2026-06-05T09:59:38.850" v="381" actId="207"/>
          <ac:spMkLst>
            <pc:docMk/>
            <pc:sldMk cId="3141243403" sldId="286"/>
            <ac:spMk id="2" creationId="{E75A3814-89C7-71F4-8643-3167579FDD97}"/>
          </ac:spMkLst>
        </pc:spChg>
      </pc:sldChg>
      <pc:sldChg chg="modSp mod modTransition">
        <pc:chgData name="hisham babiker" userId="33f3417feaf62095" providerId="LiveId" clId="{FCB578E7-31D2-491A-A06A-549FDEA082B6}" dt="2026-06-05T09:58:23.889" v="373" actId="207"/>
        <pc:sldMkLst>
          <pc:docMk/>
          <pc:sldMk cId="4051896689" sldId="287"/>
        </pc:sldMkLst>
        <pc:spChg chg="mod">
          <ac:chgData name="hisham babiker" userId="33f3417feaf62095" providerId="LiveId" clId="{FCB578E7-31D2-491A-A06A-549FDEA082B6}" dt="2026-06-05T09:58:23.889" v="373" actId="207"/>
          <ac:spMkLst>
            <pc:docMk/>
            <pc:sldMk cId="4051896689" sldId="287"/>
            <ac:spMk id="2" creationId="{6CB1C6D1-A339-96DA-F37B-1273BC16F225}"/>
          </ac:spMkLst>
        </pc:spChg>
        <pc:picChg chg="mod">
          <ac:chgData name="hisham babiker" userId="33f3417feaf62095" providerId="LiveId" clId="{FCB578E7-31D2-491A-A06A-549FDEA082B6}" dt="2026-06-05T09:57:55.924" v="372" actId="1076"/>
          <ac:picMkLst>
            <pc:docMk/>
            <pc:sldMk cId="4051896689" sldId="287"/>
            <ac:picMk id="4" creationId="{D6BC4742-4090-A834-FE69-AACC5CAB87DC}"/>
          </ac:picMkLst>
        </pc:picChg>
        <pc:picChg chg="mod">
          <ac:chgData name="hisham babiker" userId="33f3417feaf62095" providerId="LiveId" clId="{FCB578E7-31D2-491A-A06A-549FDEA082B6}" dt="2026-06-05T09:57:54.594" v="371" actId="1076"/>
          <ac:picMkLst>
            <pc:docMk/>
            <pc:sldMk cId="4051896689" sldId="287"/>
            <ac:picMk id="5" creationId="{CCB82BE6-047A-3083-FC21-77F6996A12C5}"/>
          </ac:picMkLst>
        </pc:picChg>
      </pc:sldChg>
      <pc:sldChg chg="modSp mod modTransition">
        <pc:chgData name="hisham babiker" userId="33f3417feaf62095" providerId="LiveId" clId="{FCB578E7-31D2-491A-A06A-549FDEA082B6}" dt="2026-06-05T09:57:21.455" v="364" actId="1076"/>
        <pc:sldMkLst>
          <pc:docMk/>
          <pc:sldMk cId="2995868013" sldId="288"/>
        </pc:sldMkLst>
        <pc:spChg chg="mod">
          <ac:chgData name="hisham babiker" userId="33f3417feaf62095" providerId="LiveId" clId="{FCB578E7-31D2-491A-A06A-549FDEA082B6}" dt="2026-06-05T09:57:13.504" v="361" actId="1076"/>
          <ac:spMkLst>
            <pc:docMk/>
            <pc:sldMk cId="2995868013" sldId="288"/>
            <ac:spMk id="2" creationId="{0357EEE8-DAF7-F248-B9A3-AE47D1B81F9B}"/>
          </ac:spMkLst>
        </pc:spChg>
        <pc:picChg chg="mod">
          <ac:chgData name="hisham babiker" userId="33f3417feaf62095" providerId="LiveId" clId="{FCB578E7-31D2-491A-A06A-549FDEA082B6}" dt="2026-06-05T09:57:21.455" v="364" actId="1076"/>
          <ac:picMkLst>
            <pc:docMk/>
            <pc:sldMk cId="2995868013" sldId="288"/>
            <ac:picMk id="4" creationId="{547CA613-9091-0DB4-4F65-608C6ECAD676}"/>
          </ac:picMkLst>
        </pc:picChg>
        <pc:picChg chg="mod">
          <ac:chgData name="hisham babiker" userId="33f3417feaf62095" providerId="LiveId" clId="{FCB578E7-31D2-491A-A06A-549FDEA082B6}" dt="2026-06-05T09:57:19.393" v="363" actId="1076"/>
          <ac:picMkLst>
            <pc:docMk/>
            <pc:sldMk cId="2995868013" sldId="288"/>
            <ac:picMk id="5" creationId="{1BB318CB-C49B-9452-C66C-E8958C01AD19}"/>
          </ac:picMkLst>
        </pc:picChg>
        <pc:picChg chg="mod">
          <ac:chgData name="hisham babiker" userId="33f3417feaf62095" providerId="LiveId" clId="{FCB578E7-31D2-491A-A06A-549FDEA082B6}" dt="2026-06-05T09:57:17.157" v="362" actId="1076"/>
          <ac:picMkLst>
            <pc:docMk/>
            <pc:sldMk cId="2995868013" sldId="288"/>
            <ac:picMk id="6" creationId="{B5FC8CBB-C1E3-1E05-7B09-8021483A561A}"/>
          </ac:picMkLst>
        </pc:picChg>
      </pc:sldChg>
      <pc:sldChg chg="addSp delSp modSp new mod modTransition modAnim">
        <pc:chgData name="hisham babiker" userId="33f3417feaf62095" providerId="LiveId" clId="{FCB578E7-31D2-491A-A06A-549FDEA082B6}" dt="2026-06-06T09:38:41.673" v="879"/>
        <pc:sldMkLst>
          <pc:docMk/>
          <pc:sldMk cId="4240143686" sldId="289"/>
        </pc:sldMkLst>
        <pc:spChg chg="mod">
          <ac:chgData name="hisham babiker" userId="33f3417feaf62095" providerId="LiveId" clId="{FCB578E7-31D2-491A-A06A-549FDEA082B6}" dt="2026-06-06T09:38:24.732" v="875" actId="207"/>
          <ac:spMkLst>
            <pc:docMk/>
            <pc:sldMk cId="4240143686" sldId="289"/>
            <ac:spMk id="2" creationId="{C3FC6641-6D18-44F1-60B8-7B7AE14AB478}"/>
          </ac:spMkLst>
        </pc:spChg>
        <pc:spChg chg="del mod">
          <ac:chgData name="hisham babiker" userId="33f3417feaf62095" providerId="LiveId" clId="{FCB578E7-31D2-491A-A06A-549FDEA082B6}" dt="2026-06-05T09:03:20.067" v="65" actId="478"/>
          <ac:spMkLst>
            <pc:docMk/>
            <pc:sldMk cId="4240143686" sldId="289"/>
            <ac:spMk id="3" creationId="{155F25C3-B104-659C-E69B-5C43C42FC4F0}"/>
          </ac:spMkLst>
        </pc:spChg>
        <pc:spChg chg="add mod">
          <ac:chgData name="hisham babiker" userId="33f3417feaf62095" providerId="LiveId" clId="{FCB578E7-31D2-491A-A06A-549FDEA082B6}" dt="2026-06-06T09:38:32.003" v="878" actId="1076"/>
          <ac:spMkLst>
            <pc:docMk/>
            <pc:sldMk cId="4240143686" sldId="289"/>
            <ac:spMk id="5" creationId="{4462A353-FB72-F37E-76FC-2581E6C85143}"/>
          </ac:spMkLst>
        </pc:spChg>
      </pc:sldChg>
      <pc:sldChg chg="addSp delSp modSp new mod modTransition">
        <pc:chgData name="hisham babiker" userId="33f3417feaf62095" providerId="LiveId" clId="{FCB578E7-31D2-491A-A06A-549FDEA082B6}" dt="2026-06-05T09:53:07.492" v="330"/>
        <pc:sldMkLst>
          <pc:docMk/>
          <pc:sldMk cId="580147675" sldId="290"/>
        </pc:sldMkLst>
        <pc:spChg chg="del">
          <ac:chgData name="hisham babiker" userId="33f3417feaf62095" providerId="LiveId" clId="{FCB578E7-31D2-491A-A06A-549FDEA082B6}" dt="2026-06-05T09:08:32.251" v="94" actId="478"/>
          <ac:spMkLst>
            <pc:docMk/>
            <pc:sldMk cId="580147675" sldId="290"/>
            <ac:spMk id="2" creationId="{19DF49EC-6E6C-D3A6-9BDD-7B8CE42588C4}"/>
          </ac:spMkLst>
        </pc:spChg>
        <pc:spChg chg="del">
          <ac:chgData name="hisham babiker" userId="33f3417feaf62095" providerId="LiveId" clId="{FCB578E7-31D2-491A-A06A-549FDEA082B6}" dt="2026-06-05T09:08:22.311" v="91" actId="22"/>
          <ac:spMkLst>
            <pc:docMk/>
            <pc:sldMk cId="580147675" sldId="290"/>
            <ac:spMk id="3" creationId="{9814BDF8-8C80-7543-C2B7-50E1682A794B}"/>
          </ac:spMkLst>
        </pc:spChg>
        <pc:picChg chg="add mod ord">
          <ac:chgData name="hisham babiker" userId="33f3417feaf62095" providerId="LiveId" clId="{FCB578E7-31D2-491A-A06A-549FDEA082B6}" dt="2026-06-05T09:08:45.887" v="97" actId="1440"/>
          <ac:picMkLst>
            <pc:docMk/>
            <pc:sldMk cId="580147675" sldId="290"/>
            <ac:picMk id="5" creationId="{66FEAF57-866C-41B9-786F-37D71B28E3AC}"/>
          </ac:picMkLst>
        </pc:picChg>
      </pc:sldChg>
      <pc:sldChg chg="addSp delSp modSp new mod modTransition modAnim">
        <pc:chgData name="hisham babiker" userId="33f3417feaf62095" providerId="LiveId" clId="{FCB578E7-31D2-491A-A06A-549FDEA082B6}" dt="2026-06-05T10:15:42.237" v="474" actId="14100"/>
        <pc:sldMkLst>
          <pc:docMk/>
          <pc:sldMk cId="2337463243" sldId="291"/>
        </pc:sldMkLst>
        <pc:spChg chg="mod">
          <ac:chgData name="hisham babiker" userId="33f3417feaf62095" providerId="LiveId" clId="{FCB578E7-31D2-491A-A06A-549FDEA082B6}" dt="2026-06-05T10:15:42.237" v="474" actId="14100"/>
          <ac:spMkLst>
            <pc:docMk/>
            <pc:sldMk cId="2337463243" sldId="291"/>
            <ac:spMk id="2" creationId="{8311319D-4AC5-567B-27E6-6EDE6538CFA8}"/>
          </ac:spMkLst>
        </pc:spChg>
        <pc:spChg chg="del">
          <ac:chgData name="hisham babiker" userId="33f3417feaf62095" providerId="LiveId" clId="{FCB578E7-31D2-491A-A06A-549FDEA082B6}" dt="2026-06-05T09:15:31.007" v="99" actId="22"/>
          <ac:spMkLst>
            <pc:docMk/>
            <pc:sldMk cId="2337463243" sldId="291"/>
            <ac:spMk id="3" creationId="{91105120-7F53-6175-3985-460FB334887E}"/>
          </ac:spMkLst>
        </pc:spChg>
        <pc:picChg chg="add mod ord">
          <ac:chgData name="hisham babiker" userId="33f3417feaf62095" providerId="LiveId" clId="{FCB578E7-31D2-491A-A06A-549FDEA082B6}" dt="2026-06-05T09:16:57.264" v="115" actId="1440"/>
          <ac:picMkLst>
            <pc:docMk/>
            <pc:sldMk cId="2337463243" sldId="291"/>
            <ac:picMk id="5" creationId="{6ED5D5B0-AC83-B266-19E5-B7A5595A9B9D}"/>
          </ac:picMkLst>
        </pc:picChg>
      </pc:sldChg>
      <pc:sldChg chg="modSp new mod modTransition">
        <pc:chgData name="hisham babiker" userId="33f3417feaf62095" providerId="LiveId" clId="{FCB578E7-31D2-491A-A06A-549FDEA082B6}" dt="2026-06-05T23:19:51.498" v="485" actId="207"/>
        <pc:sldMkLst>
          <pc:docMk/>
          <pc:sldMk cId="3496714300" sldId="292"/>
        </pc:sldMkLst>
        <pc:spChg chg="mod">
          <ac:chgData name="hisham babiker" userId="33f3417feaf62095" providerId="LiveId" clId="{FCB578E7-31D2-491A-A06A-549FDEA082B6}" dt="2026-06-05T23:19:06.145" v="481" actId="207"/>
          <ac:spMkLst>
            <pc:docMk/>
            <pc:sldMk cId="3496714300" sldId="292"/>
            <ac:spMk id="2" creationId="{7F5FC6A9-CCC5-9937-185E-1617288EFBB8}"/>
          </ac:spMkLst>
        </pc:spChg>
        <pc:spChg chg="mod">
          <ac:chgData name="hisham babiker" userId="33f3417feaf62095" providerId="LiveId" clId="{FCB578E7-31D2-491A-A06A-549FDEA082B6}" dt="2026-06-05T23:19:51.498" v="485" actId="207"/>
          <ac:spMkLst>
            <pc:docMk/>
            <pc:sldMk cId="3496714300" sldId="292"/>
            <ac:spMk id="3" creationId="{B63CCD93-802D-11B1-0900-4560F16A5FB6}"/>
          </ac:spMkLst>
        </pc:spChg>
      </pc:sldChg>
      <pc:sldChg chg="modSp new mod modTransition">
        <pc:chgData name="hisham babiker" userId="33f3417feaf62095" providerId="LiveId" clId="{FCB578E7-31D2-491A-A06A-549FDEA082B6}" dt="2026-06-05T10:14:47.124" v="464" actId="207"/>
        <pc:sldMkLst>
          <pc:docMk/>
          <pc:sldMk cId="3935665705" sldId="293"/>
        </pc:sldMkLst>
        <pc:spChg chg="mod">
          <ac:chgData name="hisham babiker" userId="33f3417feaf62095" providerId="LiveId" clId="{FCB578E7-31D2-491A-A06A-549FDEA082B6}" dt="2026-06-05T10:14:26.558" v="462" actId="207"/>
          <ac:spMkLst>
            <pc:docMk/>
            <pc:sldMk cId="3935665705" sldId="293"/>
            <ac:spMk id="2" creationId="{15BA7B62-C058-349C-3ADD-64CA14A0B2C9}"/>
          </ac:spMkLst>
        </pc:spChg>
        <pc:spChg chg="mod">
          <ac:chgData name="hisham babiker" userId="33f3417feaf62095" providerId="LiveId" clId="{FCB578E7-31D2-491A-A06A-549FDEA082B6}" dt="2026-06-05T10:14:47.124" v="464" actId="207"/>
          <ac:spMkLst>
            <pc:docMk/>
            <pc:sldMk cId="3935665705" sldId="293"/>
            <ac:spMk id="3" creationId="{5731DD49-7EC6-1F47-C022-06E4C6C3556F}"/>
          </ac:spMkLst>
        </pc:spChg>
      </pc:sldChg>
      <pc:sldChg chg="delSp modSp new mod modTransition">
        <pc:chgData name="hisham babiker" userId="33f3417feaf62095" providerId="LiveId" clId="{FCB578E7-31D2-491A-A06A-549FDEA082B6}" dt="2026-06-05T10:06:35.211" v="445" actId="339"/>
        <pc:sldMkLst>
          <pc:docMk/>
          <pc:sldMk cId="90846897" sldId="294"/>
        </pc:sldMkLst>
        <pc:spChg chg="del">
          <ac:chgData name="hisham babiker" userId="33f3417feaf62095" providerId="LiveId" clId="{FCB578E7-31D2-491A-A06A-549FDEA082B6}" dt="2026-06-05T09:29:59.703" v="200" actId="478"/>
          <ac:spMkLst>
            <pc:docMk/>
            <pc:sldMk cId="90846897" sldId="294"/>
            <ac:spMk id="2" creationId="{EF47C700-E571-37C9-44A9-2D5F78964739}"/>
          </ac:spMkLst>
        </pc:spChg>
        <pc:spChg chg="mod">
          <ac:chgData name="hisham babiker" userId="33f3417feaf62095" providerId="LiveId" clId="{FCB578E7-31D2-491A-A06A-549FDEA082B6}" dt="2026-06-05T10:06:35.211" v="445" actId="339"/>
          <ac:spMkLst>
            <pc:docMk/>
            <pc:sldMk cId="90846897" sldId="294"/>
            <ac:spMk id="3" creationId="{1EB00896-A097-6B7B-1A2E-8DED67B6E81E}"/>
          </ac:spMkLst>
        </pc:spChg>
      </pc:sldChg>
      <pc:sldChg chg="modSp new mod modAnim">
        <pc:chgData name="hisham babiker" userId="33f3417feaf62095" providerId="LiveId" clId="{FCB578E7-31D2-491A-A06A-549FDEA082B6}" dt="2026-06-06T09:59:57.265" v="941"/>
        <pc:sldMkLst>
          <pc:docMk/>
          <pc:sldMk cId="278666141" sldId="295"/>
        </pc:sldMkLst>
        <pc:spChg chg="mod">
          <ac:chgData name="hisham babiker" userId="33f3417feaf62095" providerId="LiveId" clId="{FCB578E7-31D2-491A-A06A-549FDEA082B6}" dt="2026-06-06T09:57:24.831" v="923" actId="1076"/>
          <ac:spMkLst>
            <pc:docMk/>
            <pc:sldMk cId="278666141" sldId="295"/>
            <ac:spMk id="2" creationId="{DF4E308C-BDF9-E6F4-B4E9-2025A17BC8F5}"/>
          </ac:spMkLst>
        </pc:spChg>
        <pc:spChg chg="mod">
          <ac:chgData name="hisham babiker" userId="33f3417feaf62095" providerId="LiveId" clId="{FCB578E7-31D2-491A-A06A-549FDEA082B6}" dt="2026-06-06T09:59:43.663" v="940" actId="339"/>
          <ac:spMkLst>
            <pc:docMk/>
            <pc:sldMk cId="278666141" sldId="295"/>
            <ac:spMk id="3" creationId="{4845B9BF-822B-B732-8DCD-81744C46918E}"/>
          </ac:spMkLst>
        </pc:spChg>
      </pc:sldChg>
      <pc:sldChg chg="addSp delSp modSp new mod modAnim">
        <pc:chgData name="hisham babiker" userId="33f3417feaf62095" providerId="LiveId" clId="{FCB578E7-31D2-491A-A06A-549FDEA082B6}" dt="2026-06-06T10:14:29.564" v="1079" actId="1076"/>
        <pc:sldMkLst>
          <pc:docMk/>
          <pc:sldMk cId="661506586" sldId="296"/>
        </pc:sldMkLst>
        <pc:spChg chg="mod">
          <ac:chgData name="hisham babiker" userId="33f3417feaf62095" providerId="LiveId" clId="{FCB578E7-31D2-491A-A06A-549FDEA082B6}" dt="2026-06-06T10:14:29.564" v="1079" actId="1076"/>
          <ac:spMkLst>
            <pc:docMk/>
            <pc:sldMk cId="661506586" sldId="296"/>
            <ac:spMk id="2" creationId="{495D7D28-2F95-BBC6-891A-2947217F3036}"/>
          </ac:spMkLst>
        </pc:spChg>
        <pc:spChg chg="del">
          <ac:chgData name="hisham babiker" userId="33f3417feaf62095" providerId="LiveId" clId="{FCB578E7-31D2-491A-A06A-549FDEA082B6}" dt="2026-06-06T10:03:37.609" v="949" actId="478"/>
          <ac:spMkLst>
            <pc:docMk/>
            <pc:sldMk cId="661506586" sldId="296"/>
            <ac:spMk id="3" creationId="{2CA7E6AB-1350-CDAE-EF56-7603D739BC1F}"/>
          </ac:spMkLst>
        </pc:spChg>
        <pc:spChg chg="add del mod">
          <ac:chgData name="hisham babiker" userId="33f3417feaf62095" providerId="LiveId" clId="{FCB578E7-31D2-491A-A06A-549FDEA082B6}" dt="2026-06-06T10:05:27.204" v="1052" actId="21"/>
          <ac:spMkLst>
            <pc:docMk/>
            <pc:sldMk cId="661506586" sldId="296"/>
            <ac:spMk id="4" creationId="{FE5A3F63-EFEF-84F5-1950-5EEFFE84D152}"/>
          </ac:spMkLst>
        </pc:spChg>
        <pc:spChg chg="add del mod">
          <ac:chgData name="hisham babiker" userId="33f3417feaf62095" providerId="LiveId" clId="{FCB578E7-31D2-491A-A06A-549FDEA082B6}" dt="2026-06-06T10:07:19.349" v="1054" actId="478"/>
          <ac:spMkLst>
            <pc:docMk/>
            <pc:sldMk cId="661506586" sldId="296"/>
            <ac:spMk id="5" creationId="{D34063AE-2F37-49E7-4977-032C62AA48F4}"/>
          </ac:spMkLst>
        </pc:spChg>
        <pc:picChg chg="add mod">
          <ac:chgData name="hisham babiker" userId="33f3417feaf62095" providerId="LiveId" clId="{FCB578E7-31D2-491A-A06A-549FDEA082B6}" dt="2026-06-06T10:07:38.482" v="1060" actId="1440"/>
          <ac:picMkLst>
            <pc:docMk/>
            <pc:sldMk cId="661506586" sldId="296"/>
            <ac:picMk id="6" creationId="{53B16983-4345-5A4C-B8AD-690143D9216B}"/>
          </ac:picMkLst>
        </pc:picChg>
      </pc:sldChg>
      <pc:sldChg chg="addSp modSp new mod modAnim">
        <pc:chgData name="hisham babiker" userId="33f3417feaf62095" providerId="LiveId" clId="{FCB578E7-31D2-491A-A06A-549FDEA082B6}" dt="2026-06-06T10:30:41.389" v="1170"/>
        <pc:sldMkLst>
          <pc:docMk/>
          <pc:sldMk cId="3021656386" sldId="297"/>
        </pc:sldMkLst>
        <pc:spChg chg="mod">
          <ac:chgData name="hisham babiker" userId="33f3417feaf62095" providerId="LiveId" clId="{FCB578E7-31D2-491A-A06A-549FDEA082B6}" dt="2026-06-06T10:29:41.638" v="1164" actId="1076"/>
          <ac:spMkLst>
            <pc:docMk/>
            <pc:sldMk cId="3021656386" sldId="297"/>
            <ac:spMk id="2" creationId="{F197F4DE-9B01-9135-103E-14B4071D2788}"/>
          </ac:spMkLst>
        </pc:spChg>
        <pc:spChg chg="mod">
          <ac:chgData name="hisham babiker" userId="33f3417feaf62095" providerId="LiveId" clId="{FCB578E7-31D2-491A-A06A-549FDEA082B6}" dt="2026-06-06T10:28:41.243" v="1155" actId="1076"/>
          <ac:spMkLst>
            <pc:docMk/>
            <pc:sldMk cId="3021656386" sldId="297"/>
            <ac:spMk id="3" creationId="{57C3C8A3-67C7-B7DF-2EBE-B4B64BBA2DDB}"/>
          </ac:spMkLst>
        </pc:spChg>
        <pc:spChg chg="add mod">
          <ac:chgData name="hisham babiker" userId="33f3417feaf62095" providerId="LiveId" clId="{FCB578E7-31D2-491A-A06A-549FDEA082B6}" dt="2026-06-06T10:16:43.575" v="1101" actId="6549"/>
          <ac:spMkLst>
            <pc:docMk/>
            <pc:sldMk cId="3021656386" sldId="297"/>
            <ac:spMk id="4" creationId="{D55F09ED-D1DC-33AF-4980-AEEA8AE8E912}"/>
          </ac:spMkLst>
        </pc:spChg>
        <pc:spChg chg="add mod">
          <ac:chgData name="hisham babiker" userId="33f3417feaf62095" providerId="LiveId" clId="{FCB578E7-31D2-491A-A06A-549FDEA082B6}" dt="2026-06-06T10:20:41.129" v="1119" actId="1076"/>
          <ac:spMkLst>
            <pc:docMk/>
            <pc:sldMk cId="3021656386" sldId="297"/>
            <ac:spMk id="6" creationId="{FB497C8B-54AE-84C0-6450-75B9DCE1D1A4}"/>
          </ac:spMkLst>
        </pc:spChg>
        <pc:spChg chg="add mod">
          <ac:chgData name="hisham babiker" userId="33f3417feaf62095" providerId="LiveId" clId="{FCB578E7-31D2-491A-A06A-549FDEA082B6}" dt="2026-06-06T10:28:44.126" v="1157" actId="27636"/>
          <ac:spMkLst>
            <pc:docMk/>
            <pc:sldMk cId="3021656386" sldId="297"/>
            <ac:spMk id="7" creationId="{32B1E755-FEF3-3FBE-2543-37A8477DF06C}"/>
          </ac:spMkLst>
        </pc:spChg>
        <pc:spChg chg="add mod">
          <ac:chgData name="hisham babiker" userId="33f3417feaf62095" providerId="LiveId" clId="{FCB578E7-31D2-491A-A06A-549FDEA082B6}" dt="2026-06-06T10:29:05.185" v="1160" actId="339"/>
          <ac:spMkLst>
            <pc:docMk/>
            <pc:sldMk cId="3021656386" sldId="297"/>
            <ac:spMk id="9" creationId="{6184B115-6072-244A-4ACE-8CB5130ACFC2}"/>
          </ac:spMkLst>
        </pc:spChg>
        <pc:spChg chg="add mod">
          <ac:chgData name="hisham babiker" userId="33f3417feaf62095" providerId="LiveId" clId="{FCB578E7-31D2-491A-A06A-549FDEA082B6}" dt="2026-06-06T10:29:11.942" v="1161" actId="339"/>
          <ac:spMkLst>
            <pc:docMk/>
            <pc:sldMk cId="3021656386" sldId="297"/>
            <ac:spMk id="10" creationId="{E4B792DC-C7FD-A6E5-7D4E-F42835A8E681}"/>
          </ac:spMkLst>
        </pc:spChg>
      </pc:sldChg>
      <pc:sldChg chg="addSp modSp new mod modAnim">
        <pc:chgData name="hisham babiker" userId="33f3417feaf62095" providerId="LiveId" clId="{FCB578E7-31D2-491A-A06A-549FDEA082B6}" dt="2026-06-06T10:38:35.976" v="1240"/>
        <pc:sldMkLst>
          <pc:docMk/>
          <pc:sldMk cId="1608294437" sldId="298"/>
        </pc:sldMkLst>
        <pc:spChg chg="mod">
          <ac:chgData name="hisham babiker" userId="33f3417feaf62095" providerId="LiveId" clId="{FCB578E7-31D2-491A-A06A-549FDEA082B6}" dt="2026-06-06T10:38:19.686" v="1239" actId="14100"/>
          <ac:spMkLst>
            <pc:docMk/>
            <pc:sldMk cId="1608294437" sldId="298"/>
            <ac:spMk id="2" creationId="{302082D1-86B3-CA55-8DA8-73A35201B587}"/>
          </ac:spMkLst>
        </pc:spChg>
        <pc:spChg chg="mod">
          <ac:chgData name="hisham babiker" userId="33f3417feaf62095" providerId="LiveId" clId="{FCB578E7-31D2-491A-A06A-549FDEA082B6}" dt="2026-06-06T10:35:26.654" v="1210" actId="339"/>
          <ac:spMkLst>
            <pc:docMk/>
            <pc:sldMk cId="1608294437" sldId="298"/>
            <ac:spMk id="3" creationId="{88E1B937-3982-B373-7401-78616384931F}"/>
          </ac:spMkLst>
        </pc:spChg>
        <pc:spChg chg="add mod">
          <ac:chgData name="hisham babiker" userId="33f3417feaf62095" providerId="LiveId" clId="{FCB578E7-31D2-491A-A06A-549FDEA082B6}" dt="2026-06-06T10:37:18.824" v="1227" actId="207"/>
          <ac:spMkLst>
            <pc:docMk/>
            <pc:sldMk cId="1608294437" sldId="298"/>
            <ac:spMk id="4" creationId="{CAC71FCA-E7D8-BA25-71D7-D4272AF8803B}"/>
          </ac:spMkLst>
        </pc:spChg>
      </pc:sldChg>
      <pc:sldChg chg="delSp modSp new mod modAnim">
        <pc:chgData name="hisham babiker" userId="33f3417feaf62095" providerId="LiveId" clId="{FCB578E7-31D2-491A-A06A-549FDEA082B6}" dt="2026-06-06T10:45:49.082" v="1320"/>
        <pc:sldMkLst>
          <pc:docMk/>
          <pc:sldMk cId="3772173547" sldId="299"/>
        </pc:sldMkLst>
        <pc:spChg chg="mod">
          <ac:chgData name="hisham babiker" userId="33f3417feaf62095" providerId="LiveId" clId="{FCB578E7-31D2-491A-A06A-549FDEA082B6}" dt="2026-06-06T10:44:42.437" v="1309" actId="20577"/>
          <ac:spMkLst>
            <pc:docMk/>
            <pc:sldMk cId="3772173547" sldId="299"/>
            <ac:spMk id="2" creationId="{7BADC3A0-4499-7A12-097A-B67B99BBE90E}"/>
          </ac:spMkLst>
        </pc:spChg>
        <pc:spChg chg="del">
          <ac:chgData name="hisham babiker" userId="33f3417feaf62095" providerId="LiveId" clId="{FCB578E7-31D2-491A-A06A-549FDEA082B6}" dt="2026-06-06T10:41:45.920" v="1244" actId="478"/>
          <ac:spMkLst>
            <pc:docMk/>
            <pc:sldMk cId="3772173547" sldId="299"/>
            <ac:spMk id="3" creationId="{01C5BB24-9AB8-7D29-667D-E9D6D4B33ABC}"/>
          </ac:spMkLst>
        </pc:spChg>
      </pc:sldChg>
      <pc:sldMasterChg chg="modTransition modSldLayout">
        <pc:chgData name="hisham babiker" userId="33f3417feaf62095" providerId="LiveId" clId="{FCB578E7-31D2-491A-A06A-549FDEA082B6}" dt="2026-06-05T07:33:26.275" v="5"/>
        <pc:sldMasterMkLst>
          <pc:docMk/>
          <pc:sldMasterMk cId="2114245209" sldId="2147483648"/>
        </pc:sldMasterMkLst>
        <pc:sldLayoutChg chg="modTransition">
          <pc:chgData name="hisham babiker" userId="33f3417feaf62095" providerId="LiveId" clId="{FCB578E7-31D2-491A-A06A-549FDEA082B6}" dt="2026-06-05T07:33:26.275" v="5"/>
          <pc:sldLayoutMkLst>
            <pc:docMk/>
            <pc:sldMasterMk cId="2114245209" sldId="2147483648"/>
            <pc:sldLayoutMk cId="1859889390" sldId="2147483649"/>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2833918101" sldId="2147483650"/>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3565915367" sldId="2147483651"/>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1763231659" sldId="2147483652"/>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383815369" sldId="2147483653"/>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3637890553" sldId="2147483654"/>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1832324141" sldId="2147483655"/>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92258133" sldId="2147483656"/>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3847064414" sldId="2147483657"/>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1012809629" sldId="2147483658"/>
          </pc:sldLayoutMkLst>
        </pc:sldLayoutChg>
        <pc:sldLayoutChg chg="modTransition">
          <pc:chgData name="hisham babiker" userId="33f3417feaf62095" providerId="LiveId" clId="{FCB578E7-31D2-491A-A06A-549FDEA082B6}" dt="2026-06-05T07:33:26.275" v="5"/>
          <pc:sldLayoutMkLst>
            <pc:docMk/>
            <pc:sldMasterMk cId="2114245209" sldId="2147483648"/>
            <pc:sldLayoutMk cId="472819991" sldId="2147483659"/>
          </pc:sldLayoutMkLst>
        </pc:sldLayoutChg>
      </pc:sldMasterChg>
      <pc:sldMasterChg chg="modTransition modSldLayout">
        <pc:chgData name="hisham babiker" userId="33f3417feaf62095" providerId="LiveId" clId="{FCB578E7-31D2-491A-A06A-549FDEA082B6}" dt="2026-06-05T09:40:13.929" v="245"/>
        <pc:sldMasterMkLst>
          <pc:docMk/>
          <pc:sldMasterMk cId="165188209" sldId="2147483660"/>
        </pc:sldMasterMkLst>
        <pc:sldLayoutChg chg="modTransition">
          <pc:chgData name="hisham babiker" userId="33f3417feaf62095" providerId="LiveId" clId="{FCB578E7-31D2-491A-A06A-549FDEA082B6}" dt="2026-06-05T09:40:13.929" v="245"/>
          <pc:sldLayoutMkLst>
            <pc:docMk/>
            <pc:sldMasterMk cId="165188209" sldId="2147483660"/>
            <pc:sldLayoutMk cId="119867839" sldId="2147483661"/>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710963647" sldId="2147483662"/>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39377682" sldId="2147483663"/>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3862309365" sldId="2147483664"/>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1431506698" sldId="2147483665"/>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3700808064" sldId="2147483666"/>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2331370217" sldId="2147483667"/>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320370005" sldId="2147483668"/>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405319453" sldId="2147483669"/>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1015983737" sldId="2147483670"/>
          </pc:sldLayoutMkLst>
        </pc:sldLayoutChg>
        <pc:sldLayoutChg chg="modTransition">
          <pc:chgData name="hisham babiker" userId="33f3417feaf62095" providerId="LiveId" clId="{FCB578E7-31D2-491A-A06A-549FDEA082B6}" dt="2026-06-05T09:40:13.929" v="245"/>
          <pc:sldLayoutMkLst>
            <pc:docMk/>
            <pc:sldMasterMk cId="165188209" sldId="2147483660"/>
            <pc:sldLayoutMk cId="3849201655" sldId="2147483671"/>
          </pc:sldLayoutMkLst>
        </pc:sldLayoutChg>
      </pc:sldMasterChg>
      <pc:sldMasterChg chg="modTransition modSldLayout">
        <pc:chgData name="hisham babiker" userId="33f3417feaf62095" providerId="LiveId" clId="{FCB578E7-31D2-491A-A06A-549FDEA082B6}" dt="2026-06-05T09:40:16.634" v="251"/>
        <pc:sldMasterMkLst>
          <pc:docMk/>
          <pc:sldMasterMk cId="2636787623" sldId="2147483672"/>
        </pc:sldMasterMkLst>
        <pc:sldLayoutChg chg="modTransition">
          <pc:chgData name="hisham babiker" userId="33f3417feaf62095" providerId="LiveId" clId="{FCB578E7-31D2-491A-A06A-549FDEA082B6}" dt="2026-06-05T09:40:16.634" v="251"/>
          <pc:sldLayoutMkLst>
            <pc:docMk/>
            <pc:sldMasterMk cId="2636787623" sldId="2147483672"/>
            <pc:sldLayoutMk cId="3910852038" sldId="2147483673"/>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4022214775" sldId="2147483674"/>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671442737" sldId="2147483675"/>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603134529" sldId="2147483676"/>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2777063276" sldId="2147483677"/>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1897029119" sldId="2147483678"/>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4235169681" sldId="2147483679"/>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4260031211" sldId="2147483680"/>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2029329008" sldId="2147483681"/>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3077182903" sldId="2147483687"/>
          </pc:sldLayoutMkLst>
        </pc:sldLayoutChg>
        <pc:sldLayoutChg chg="modTransition">
          <pc:chgData name="hisham babiker" userId="33f3417feaf62095" providerId="LiveId" clId="{FCB578E7-31D2-491A-A06A-549FDEA082B6}" dt="2026-06-05T09:40:16.634" v="251"/>
          <pc:sldLayoutMkLst>
            <pc:docMk/>
            <pc:sldMasterMk cId="2636787623" sldId="2147483672"/>
            <pc:sldLayoutMk cId="3986385662" sldId="2147483688"/>
          </pc:sldLayoutMkLst>
        </pc:sldLayoutChg>
      </pc:sldMasterChg>
      <pc:sldMasterChg chg="modTransition modSldLayout">
        <pc:chgData name="hisham babiker" userId="33f3417feaf62095" providerId="LiveId" clId="{FCB578E7-31D2-491A-A06A-549FDEA082B6}" dt="2026-06-05T09:40:22.134" v="261"/>
        <pc:sldMasterMkLst>
          <pc:docMk/>
          <pc:sldMasterMk cId="725165834" sldId="2147483689"/>
        </pc:sldMasterMkLst>
        <pc:sldLayoutChg chg="modTransition">
          <pc:chgData name="hisham babiker" userId="33f3417feaf62095" providerId="LiveId" clId="{FCB578E7-31D2-491A-A06A-549FDEA082B6}" dt="2026-06-05T09:40:22.134" v="261"/>
          <pc:sldLayoutMkLst>
            <pc:docMk/>
            <pc:sldMasterMk cId="725165834" sldId="2147483689"/>
            <pc:sldLayoutMk cId="1426863071" sldId="2147483690"/>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1921565816" sldId="2147483691"/>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356684959" sldId="2147483692"/>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2290927579" sldId="2147483693"/>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1215397762" sldId="2147483694"/>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480821318" sldId="2147483695"/>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3994828749" sldId="2147483696"/>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898916190" sldId="2147483697"/>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1147403357" sldId="2147483698"/>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3852795401" sldId="2147483704"/>
          </pc:sldLayoutMkLst>
        </pc:sldLayoutChg>
        <pc:sldLayoutChg chg="modTransition">
          <pc:chgData name="hisham babiker" userId="33f3417feaf62095" providerId="LiveId" clId="{FCB578E7-31D2-491A-A06A-549FDEA082B6}" dt="2026-06-05T09:40:22.134" v="261"/>
          <pc:sldLayoutMkLst>
            <pc:docMk/>
            <pc:sldMasterMk cId="725165834" sldId="2147483689"/>
            <pc:sldLayoutMk cId="2624150802" sldId="2147483705"/>
          </pc:sldLayoutMkLst>
        </pc:sldLayoutChg>
      </pc:sldMasterChg>
      <pc:sldMasterChg chg="modTransition modSldLayout">
        <pc:chgData name="hisham babiker" userId="33f3417feaf62095" providerId="LiveId" clId="{FCB578E7-31D2-491A-A06A-549FDEA082B6}" dt="2026-06-05T09:53:07.492" v="330"/>
        <pc:sldMasterMkLst>
          <pc:docMk/>
          <pc:sldMasterMk cId="4137715214" sldId="2147483706"/>
        </pc:sldMasterMkLst>
        <pc:sldLayoutChg chg="modTransition">
          <pc:chgData name="hisham babiker" userId="33f3417feaf62095" providerId="LiveId" clId="{FCB578E7-31D2-491A-A06A-549FDEA082B6}" dt="2026-06-05T09:53:07.492" v="330"/>
          <pc:sldLayoutMkLst>
            <pc:docMk/>
            <pc:sldMasterMk cId="4137715214" sldId="2147483706"/>
            <pc:sldLayoutMk cId="3866465863" sldId="2147483707"/>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2600736916" sldId="2147483708"/>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4226539588" sldId="2147483709"/>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3461959827" sldId="2147483710"/>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2817123418" sldId="2147483711"/>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966036907" sldId="2147483712"/>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2368973384" sldId="2147483713"/>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3420646405" sldId="2147483714"/>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451247688" sldId="2147483715"/>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4036775451" sldId="2147483716"/>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1609246453" sldId="2147483717"/>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816352405" sldId="2147483718"/>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4085167609" sldId="2147483719"/>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1758925029" sldId="2147483720"/>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4075710157" sldId="2147483721"/>
          </pc:sldLayoutMkLst>
        </pc:sldLayoutChg>
        <pc:sldLayoutChg chg="modTransition">
          <pc:chgData name="hisham babiker" userId="33f3417feaf62095" providerId="LiveId" clId="{FCB578E7-31D2-491A-A06A-549FDEA082B6}" dt="2026-06-05T09:53:07.492" v="330"/>
          <pc:sldLayoutMkLst>
            <pc:docMk/>
            <pc:sldMasterMk cId="4137715214" sldId="2147483706"/>
            <pc:sldLayoutMk cId="395041008" sldId="214748372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97C4D-FB71-469B-A427-21F938F25C60}" type="datetimeFigureOut">
              <a:rPr lang="en-US" smtClean="0"/>
              <a:t>6/6/2026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9BCCD-D699-42C1-A955-E274AC7F002F}" type="slidenum">
              <a:rPr lang="en-US" smtClean="0"/>
              <a:t>‹#›</a:t>
            </a:fld>
            <a:endParaRPr lang="en-US"/>
          </a:p>
        </p:txBody>
      </p:sp>
    </p:spTree>
    <p:extLst>
      <p:ext uri="{BB962C8B-B14F-4D97-AF65-F5344CB8AC3E}">
        <p14:creationId xmlns:p14="http://schemas.microsoft.com/office/powerpoint/2010/main" val="1267980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79BCCD-D699-42C1-A955-E274AC7F002F}" type="slidenum">
              <a:rPr lang="en-US" smtClean="0"/>
              <a:t>13</a:t>
            </a:fld>
            <a:endParaRPr lang="en-US"/>
          </a:p>
        </p:txBody>
      </p:sp>
    </p:spTree>
    <p:extLst>
      <p:ext uri="{BB962C8B-B14F-4D97-AF65-F5344CB8AC3E}">
        <p14:creationId xmlns:p14="http://schemas.microsoft.com/office/powerpoint/2010/main" val="2975294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79BCCD-D699-42C1-A955-E274AC7F002F}" type="slidenum">
              <a:rPr lang="en-US" smtClean="0"/>
              <a:t>18</a:t>
            </a:fld>
            <a:endParaRPr lang="en-US"/>
          </a:p>
        </p:txBody>
      </p:sp>
    </p:spTree>
    <p:extLst>
      <p:ext uri="{BB962C8B-B14F-4D97-AF65-F5344CB8AC3E}">
        <p14:creationId xmlns:p14="http://schemas.microsoft.com/office/powerpoint/2010/main" val="3639836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79BCCD-D699-42C1-A955-E274AC7F002F}" type="slidenum">
              <a:rPr lang="en-US" smtClean="0"/>
              <a:t>27</a:t>
            </a:fld>
            <a:endParaRPr lang="en-US"/>
          </a:p>
        </p:txBody>
      </p:sp>
    </p:spTree>
    <p:extLst>
      <p:ext uri="{BB962C8B-B14F-4D97-AF65-F5344CB8AC3E}">
        <p14:creationId xmlns:p14="http://schemas.microsoft.com/office/powerpoint/2010/main" val="4144697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3866465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4036775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CFB7C3-7C86-480F-8B67-D393747F135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09246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816352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CFB7C3-7C86-480F-8B67-D393747F135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5167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1758925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4075710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395041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2600736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B30984-265B-47C5-A8E2-7AC508E2D5C4}" type="datetimeFigureOut">
              <a:rPr lang="en-US" smtClean="0"/>
              <a:t>6/6/2026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4226539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3461959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B30984-265B-47C5-A8E2-7AC508E2D5C4}" type="datetimeFigureOut">
              <a:rPr lang="en-US" smtClean="0"/>
              <a:t>6/6/2026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28171234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B30984-265B-47C5-A8E2-7AC508E2D5C4}" type="datetimeFigureOut">
              <a:rPr lang="en-US" smtClean="0"/>
              <a:t>6/6/2026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966036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B30984-265B-47C5-A8E2-7AC508E2D5C4}" type="datetimeFigureOut">
              <a:rPr lang="en-US" smtClean="0"/>
              <a:t>6/6/2026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2368973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3420646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B30984-265B-47C5-A8E2-7AC508E2D5C4}" type="datetimeFigureOut">
              <a:rPr lang="en-US" smtClean="0"/>
              <a:t>6/6/2026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CFB7C3-7C86-480F-8B67-D393747F135E}" type="slidenum">
              <a:rPr lang="en-US" smtClean="0"/>
              <a:t>‹#›</a:t>
            </a:fld>
            <a:endParaRPr lang="en-US"/>
          </a:p>
        </p:txBody>
      </p:sp>
    </p:spTree>
    <p:extLst>
      <p:ext uri="{BB962C8B-B14F-4D97-AF65-F5344CB8AC3E}">
        <p14:creationId xmlns:p14="http://schemas.microsoft.com/office/powerpoint/2010/main" val="451247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3B30984-265B-47C5-A8E2-7AC508E2D5C4}" type="datetimeFigureOut">
              <a:rPr lang="en-US" smtClean="0"/>
              <a:t>6/6/2026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CFB7C3-7C86-480F-8B67-D393747F135E}" type="slidenum">
              <a:rPr lang="en-US" smtClean="0"/>
              <a:t>‹#›</a:t>
            </a:fld>
            <a:endParaRPr lang="en-US"/>
          </a:p>
        </p:txBody>
      </p:sp>
    </p:spTree>
    <p:extLst>
      <p:ext uri="{BB962C8B-B14F-4D97-AF65-F5344CB8AC3E}">
        <p14:creationId xmlns:p14="http://schemas.microsoft.com/office/powerpoint/2010/main" val="413771521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27BFA-C4BF-CA11-9BEB-6CC3734E0F0F}"/>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7AAD5F00-E2EF-B2A1-B3EA-F250518B0772}"/>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B94A9DC6-C530-9F6C-AF0B-A512860C6252}"/>
              </a:ext>
            </a:extLst>
          </p:cNvPr>
          <p:cNvPicPr>
            <a:picLocks noChangeAspect="1"/>
          </p:cNvPicPr>
          <p:nvPr/>
        </p:nvPicPr>
        <p:blipFill>
          <a:blip r:embed="rId2"/>
          <a:stretch>
            <a:fillRect/>
          </a:stretch>
        </p:blipFill>
        <p:spPr>
          <a:xfrm>
            <a:off x="277906" y="218722"/>
            <a:ext cx="11716870" cy="6420556"/>
          </a:xfrm>
          <a:prstGeom prst="rect">
            <a:avLst/>
          </a:prstGeom>
        </p:spPr>
      </p:pic>
    </p:spTree>
    <p:extLst>
      <p:ext uri="{BB962C8B-B14F-4D97-AF65-F5344CB8AC3E}">
        <p14:creationId xmlns:p14="http://schemas.microsoft.com/office/powerpoint/2010/main" val="2531911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21080-74DA-2B65-9E67-1F6594DD3812}"/>
              </a:ext>
            </a:extLst>
          </p:cNvPr>
          <p:cNvSpPr>
            <a:spLocks noGrp="1"/>
          </p:cNvSpPr>
          <p:nvPr>
            <p:ph type="title"/>
          </p:nvPr>
        </p:nvSpPr>
        <p:spPr>
          <a:xfrm>
            <a:off x="2653553" y="188258"/>
            <a:ext cx="7281582" cy="1667436"/>
          </a:xfrm>
          <a:solidFill>
            <a:schemeClr val="accent4">
              <a:lumMod val="20000"/>
              <a:lumOff val="80000"/>
            </a:schemeClr>
          </a:solidFill>
          <a:scene3d>
            <a:camera prst="orthographicFront"/>
            <a:lightRig rig="threePt" dir="t"/>
          </a:scene3d>
          <a:sp3d>
            <a:bevelT prst="slope"/>
          </a:sp3d>
        </p:spPr>
        <p:txBody>
          <a:bodyPr>
            <a:noAutofit/>
          </a:bodyPr>
          <a:lstStyle/>
          <a:p>
            <a:pPr algn="r" rtl="1"/>
            <a:r>
              <a:rPr lang="ar-AE" sz="3600" b="1" dirty="0">
                <a:latin typeface="Arabic Typesetting" panose="03020402040406030203" pitchFamily="66" charset="-78"/>
                <a:cs typeface="Arabic Typesetting" panose="03020402040406030203" pitchFamily="66" charset="-78"/>
              </a:rPr>
              <a:t>رصد الهوايات والأنشطة المفضلة لكل تلميذ للمساعدة في تنمية قدراته وميوله.اكتشاف المواهب والقدرات الخاصة وتصنيفها لدعم برامج الموهوبين والمتميزين.</a:t>
            </a:r>
            <a:br>
              <a:rPr lang="ar-AE" sz="3600" b="1" dirty="0">
                <a:latin typeface="Arabic Typesetting" panose="03020402040406030203" pitchFamily="66" charset="-78"/>
                <a:cs typeface="Arabic Typesetting" panose="03020402040406030203" pitchFamily="66" charset="-78"/>
              </a:rPr>
            </a:br>
            <a:endParaRPr lang="en-US" sz="36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401273BA-6C67-8A28-1344-D35CC87C1C4C}"/>
              </a:ext>
            </a:extLst>
          </p:cNvPr>
          <p:cNvPicPr>
            <a:picLocks noGrp="1" noChangeAspect="1"/>
          </p:cNvPicPr>
          <p:nvPr>
            <p:ph idx="1"/>
          </p:nvPr>
        </p:nvPicPr>
        <p:blipFill>
          <a:blip r:embed="rId2"/>
          <a:stretch>
            <a:fillRect/>
          </a:stretch>
        </p:blipFill>
        <p:spPr>
          <a:xfrm>
            <a:off x="1091453" y="2076357"/>
            <a:ext cx="9956548" cy="4351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60578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E36C-48D9-2EB2-5ACB-08261F21AB8B}"/>
              </a:ext>
            </a:extLst>
          </p:cNvPr>
          <p:cNvSpPr>
            <a:spLocks noGrp="1"/>
          </p:cNvSpPr>
          <p:nvPr>
            <p:ph type="title"/>
          </p:nvPr>
        </p:nvSpPr>
        <p:spPr>
          <a:xfrm>
            <a:off x="3496235" y="309374"/>
            <a:ext cx="5892706" cy="1367025"/>
          </a:xfrm>
          <a:solidFill>
            <a:schemeClr val="tx2">
              <a:lumMod val="40000"/>
              <a:lumOff val="60000"/>
            </a:schemeClr>
          </a:solidFill>
          <a:scene3d>
            <a:camera prst="orthographicFront"/>
            <a:lightRig rig="threePt" dir="t"/>
          </a:scene3d>
          <a:sp3d>
            <a:bevelT w="152400" h="50800" prst="softRound"/>
          </a:sp3d>
        </p:spPr>
        <p:txBody>
          <a:bodyPr>
            <a:noAutofit/>
          </a:bodyPr>
          <a:lstStyle/>
          <a:p>
            <a:pPr algn="r"/>
            <a:r>
              <a:rPr lang="ar-AE" sz="4800" b="1" dirty="0">
                <a:latin typeface="Arabic Typesetting" panose="03020402040406030203" pitchFamily="66" charset="-78"/>
                <a:cs typeface="Arabic Typesetting" panose="03020402040406030203" pitchFamily="66" charset="-78"/>
              </a:rPr>
              <a:t>تسجيل الحالات الصحية والأمراض المزمنة </a:t>
            </a:r>
            <a:br>
              <a:rPr lang="en-US" sz="4800" b="1" dirty="0">
                <a:latin typeface="Arabic Typesetting" panose="03020402040406030203" pitchFamily="66" charset="-78"/>
                <a:cs typeface="Arabic Typesetting" panose="03020402040406030203" pitchFamily="66" charset="-78"/>
              </a:rPr>
            </a:br>
            <a:r>
              <a:rPr lang="ar-AE" sz="4800" b="1" dirty="0">
                <a:latin typeface="Arabic Typesetting" panose="03020402040406030203" pitchFamily="66" charset="-78"/>
                <a:cs typeface="Arabic Typesetting" panose="03020402040406030203" pitchFamily="66" charset="-78"/>
              </a:rPr>
              <a:t>لضمان الرعاية والمتابعة المناسبة.</a:t>
            </a:r>
            <a:endParaRPr lang="en-US" sz="48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4B2379D0-FB2E-D0E7-2DF2-288252742917}"/>
              </a:ext>
            </a:extLst>
          </p:cNvPr>
          <p:cNvPicPr>
            <a:picLocks noGrp="1" noChangeAspect="1"/>
          </p:cNvPicPr>
          <p:nvPr>
            <p:ph idx="1"/>
          </p:nvPr>
        </p:nvPicPr>
        <p:blipFill>
          <a:blip r:embed="rId2"/>
          <a:stretch>
            <a:fillRect/>
          </a:stretch>
        </p:blipFill>
        <p:spPr>
          <a:xfrm>
            <a:off x="2589213" y="2137270"/>
            <a:ext cx="8915400" cy="37709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3949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A63F5-EB13-9FC9-F098-22C515213691}"/>
              </a:ext>
            </a:extLst>
          </p:cNvPr>
          <p:cNvSpPr>
            <a:spLocks noGrp="1"/>
          </p:cNvSpPr>
          <p:nvPr>
            <p:ph type="title"/>
          </p:nvPr>
        </p:nvSpPr>
        <p:spPr>
          <a:xfrm>
            <a:off x="3334871" y="269314"/>
            <a:ext cx="6472518" cy="1353671"/>
          </a:xfrm>
          <a:solidFill>
            <a:schemeClr val="bg2">
              <a:lumMod val="90000"/>
            </a:schemeClr>
          </a:solidFill>
          <a:scene3d>
            <a:camera prst="orthographicFront"/>
            <a:lightRig rig="threePt" dir="t"/>
          </a:scene3d>
          <a:sp3d>
            <a:bevelT prst="slope"/>
          </a:sp3d>
        </p:spPr>
        <p:txBody>
          <a:bodyPr>
            <a:noAutofit/>
          </a:bodyPr>
          <a:lstStyle/>
          <a:p>
            <a:pPr algn="ctr" rtl="1"/>
            <a:r>
              <a:rPr lang="ar-AE" sz="4400" b="1" dirty="0">
                <a:latin typeface="Arabic Typesetting" panose="03020402040406030203" pitchFamily="66" charset="-78"/>
                <a:cs typeface="Arabic Typesetting" panose="03020402040406030203" pitchFamily="66" charset="-78"/>
              </a:rPr>
              <a:t>متابعة مستويات القراءة والكتابة والمهارات الأساسية</a:t>
            </a:r>
            <a:br>
              <a:rPr lang="en-US" sz="4400" b="1" dirty="0">
                <a:latin typeface="Arabic Typesetting" panose="03020402040406030203" pitchFamily="66" charset="-78"/>
                <a:cs typeface="Arabic Typesetting" panose="03020402040406030203" pitchFamily="66" charset="-78"/>
              </a:rPr>
            </a:br>
            <a:r>
              <a:rPr lang="ar-AE" sz="4400" b="1" dirty="0">
                <a:latin typeface="Arabic Typesetting" panose="03020402040406030203" pitchFamily="66" charset="-78"/>
                <a:cs typeface="Arabic Typesetting" panose="03020402040406030203" pitchFamily="66" charset="-78"/>
              </a:rPr>
              <a:t> وفق مؤشرات قابلة للقياس والتحليل.</a:t>
            </a:r>
            <a:endParaRPr lang="en-US" sz="44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14430517-8C24-1E67-AFD3-7102C2148756}"/>
              </a:ext>
            </a:extLst>
          </p:cNvPr>
          <p:cNvPicPr>
            <a:picLocks noGrp="1" noChangeAspect="1"/>
          </p:cNvPicPr>
          <p:nvPr>
            <p:ph idx="1"/>
          </p:nvPr>
        </p:nvPicPr>
        <p:blipFill>
          <a:blip r:embed="rId2"/>
          <a:stretch>
            <a:fillRect/>
          </a:stretch>
        </p:blipFill>
        <p:spPr>
          <a:xfrm>
            <a:off x="2814976" y="2133600"/>
            <a:ext cx="8463874" cy="3778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35525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05BB2-BAB6-64B7-0B3E-52AED408398F}"/>
              </a:ext>
            </a:extLst>
          </p:cNvPr>
          <p:cNvSpPr>
            <a:spLocks noGrp="1"/>
          </p:cNvSpPr>
          <p:nvPr>
            <p:ph type="title"/>
          </p:nvPr>
        </p:nvSpPr>
        <p:spPr>
          <a:xfrm>
            <a:off x="208350" y="316195"/>
            <a:ext cx="4640366" cy="2016808"/>
          </a:xfrm>
          <a:solidFill>
            <a:srgbClr val="FFFF00"/>
          </a:solidFill>
          <a:scene3d>
            <a:camera prst="isometricOffAxis1Right"/>
            <a:lightRig rig="threePt" dir="t"/>
          </a:scene3d>
          <a:sp3d>
            <a:bevelT prst="slope"/>
          </a:sp3d>
        </p:spPr>
        <p:txBody>
          <a:bodyPr>
            <a:noAutofit/>
          </a:bodyPr>
          <a:lstStyle/>
          <a:p>
            <a:pPr algn="r" rtl="1"/>
            <a:r>
              <a:rPr lang="ar-AE" sz="3200" b="1" dirty="0">
                <a:latin typeface="Arabic Typesetting" panose="03020402040406030203" pitchFamily="66" charset="-78"/>
                <a:cs typeface="Arabic Typesetting" panose="03020402040406030203" pitchFamily="66" charset="-78"/>
              </a:rPr>
              <a:t>توفير قاعدة بيانات تربوية متكاملة تدعم التدخل المبكر ومعالجة التحديات التعليمية.</a:t>
            </a:r>
            <a:br>
              <a:rPr lang="en-US" sz="3200" b="1" dirty="0">
                <a:latin typeface="Arabic Typesetting" panose="03020402040406030203" pitchFamily="66" charset="-78"/>
                <a:cs typeface="Arabic Typesetting" panose="03020402040406030203" pitchFamily="66" charset="-78"/>
              </a:rPr>
            </a:br>
            <a:r>
              <a:rPr lang="ar-AE" sz="3200" b="1" dirty="0">
                <a:latin typeface="Arabic Typesetting" panose="03020402040406030203" pitchFamily="66" charset="-78"/>
                <a:cs typeface="Arabic Typesetting" panose="03020402040406030203" pitchFamily="66" charset="-78"/>
              </a:rPr>
              <a:t> إصدار تقارير وإحصائيات تساعد الإدارة التربوية في التخطيط واتخاذ القرارات.</a:t>
            </a:r>
            <a:endParaRPr lang="en-US" sz="32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B2F23008-3D0F-9A45-433D-3F96C92979D0}"/>
              </a:ext>
            </a:extLst>
          </p:cNvPr>
          <p:cNvPicPr>
            <a:picLocks noGrp="1" noChangeAspect="1"/>
          </p:cNvPicPr>
          <p:nvPr>
            <p:ph idx="1"/>
          </p:nvPr>
        </p:nvPicPr>
        <p:blipFill>
          <a:blip r:embed="rId3"/>
          <a:stretch>
            <a:fillRect/>
          </a:stretch>
        </p:blipFill>
        <p:spPr>
          <a:xfrm>
            <a:off x="7548282" y="2006599"/>
            <a:ext cx="4085912" cy="261918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A59D8C1A-4C22-26DA-61A7-2A0875A72420}"/>
              </a:ext>
            </a:extLst>
          </p:cNvPr>
          <p:cNvPicPr>
            <a:picLocks noChangeAspect="1"/>
          </p:cNvPicPr>
          <p:nvPr/>
        </p:nvPicPr>
        <p:blipFill>
          <a:blip r:embed="rId4"/>
          <a:stretch>
            <a:fillRect/>
          </a:stretch>
        </p:blipFill>
        <p:spPr>
          <a:xfrm>
            <a:off x="4082405" y="3114976"/>
            <a:ext cx="4412214" cy="2761503"/>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369A615E-45E8-D1DA-5F0B-2F2F8B62A6C2}"/>
              </a:ext>
            </a:extLst>
          </p:cNvPr>
          <p:cNvSpPr txBox="1">
            <a:spLocks/>
          </p:cNvSpPr>
          <p:nvPr/>
        </p:nvSpPr>
        <p:spPr>
          <a:xfrm>
            <a:off x="8166847" y="1947676"/>
            <a:ext cx="1703294" cy="770653"/>
          </a:xfrm>
          <a:prstGeom prst="rect">
            <a:avLst/>
          </a:prstGeom>
          <a:solidFill>
            <a:srgbClr val="92D050"/>
          </a:solidFill>
          <a:scene3d>
            <a:camera prst="isometricOffAxis1Right"/>
            <a:lightRig rig="threePt" dir="t"/>
          </a:scene3d>
          <a:sp3d>
            <a:bevelT prst="slope"/>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2800" b="1" dirty="0">
                <a:latin typeface="Arabic Typesetting" panose="03020402040406030203" pitchFamily="66" charset="-78"/>
                <a:cs typeface="Arabic Typesetting" panose="03020402040406030203" pitchFamily="66" charset="-78"/>
              </a:rPr>
              <a:t>المواهب و الهوايات</a:t>
            </a:r>
            <a:endParaRPr lang="en-US" sz="2800" b="1" dirty="0">
              <a:latin typeface="Arabic Typesetting" panose="03020402040406030203" pitchFamily="66" charset="-78"/>
              <a:cs typeface="Arabic Typesetting" panose="03020402040406030203" pitchFamily="66" charset="-78"/>
            </a:endParaRPr>
          </a:p>
        </p:txBody>
      </p:sp>
      <p:sp>
        <p:nvSpPr>
          <p:cNvPr id="9" name="Title 1">
            <a:extLst>
              <a:ext uri="{FF2B5EF4-FFF2-40B4-BE49-F238E27FC236}">
                <a16:creationId xmlns:a16="http://schemas.microsoft.com/office/drawing/2014/main" id="{FF6928E2-95EB-72BE-7E35-94D1FBB534DE}"/>
              </a:ext>
            </a:extLst>
          </p:cNvPr>
          <p:cNvSpPr txBox="1">
            <a:spLocks/>
          </p:cNvSpPr>
          <p:nvPr/>
        </p:nvSpPr>
        <p:spPr>
          <a:xfrm>
            <a:off x="5160474" y="5105826"/>
            <a:ext cx="1240325" cy="770653"/>
          </a:xfrm>
          <a:prstGeom prst="rect">
            <a:avLst/>
          </a:prstGeom>
          <a:solidFill>
            <a:srgbClr val="63A4F7"/>
          </a:solidFill>
          <a:scene3d>
            <a:camera prst="isometricOffAxis1Right"/>
            <a:lightRig rig="threePt" dir="t"/>
          </a:scene3d>
          <a:sp3d>
            <a:bevelT w="114300" prst="artDeco"/>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2800" b="1" dirty="0">
                <a:latin typeface="Arabic Typesetting" panose="03020402040406030203" pitchFamily="66" charset="-78"/>
                <a:cs typeface="Arabic Typesetting" panose="03020402040406030203" pitchFamily="66" charset="-78"/>
              </a:rPr>
              <a:t>الملف الصحي</a:t>
            </a:r>
            <a:endParaRPr lang="en-US" sz="2800" b="1" dirty="0">
              <a:latin typeface="Arabic Typesetting" panose="03020402040406030203" pitchFamily="66" charset="-78"/>
              <a:cs typeface="Arabic Typesetting" panose="03020402040406030203" pitchFamily="66" charset="-78"/>
            </a:endParaRPr>
          </a:p>
        </p:txBody>
      </p:sp>
      <p:pic>
        <p:nvPicPr>
          <p:cNvPr id="11" name="Picture 10">
            <a:extLst>
              <a:ext uri="{FF2B5EF4-FFF2-40B4-BE49-F238E27FC236}">
                <a16:creationId xmlns:a16="http://schemas.microsoft.com/office/drawing/2014/main" id="{90314EAD-87F4-3828-09A6-B64E47CCDED5}"/>
              </a:ext>
            </a:extLst>
          </p:cNvPr>
          <p:cNvPicPr>
            <a:picLocks noChangeAspect="1"/>
          </p:cNvPicPr>
          <p:nvPr/>
        </p:nvPicPr>
        <p:blipFill>
          <a:blip r:embed="rId5"/>
          <a:stretch>
            <a:fillRect/>
          </a:stretch>
        </p:blipFill>
        <p:spPr>
          <a:xfrm>
            <a:off x="942830" y="3796231"/>
            <a:ext cx="3847723" cy="2619190"/>
          </a:xfrm>
          <a:prstGeom prst="rect">
            <a:avLst/>
          </a:prstGeom>
          <a:ln>
            <a:noFill/>
          </a:ln>
          <a:effectLst>
            <a:outerShdw blurRad="292100" dist="139700" dir="2700000" algn="tl" rotWithShape="0">
              <a:srgbClr val="333333">
                <a:alpha val="65000"/>
              </a:srgbClr>
            </a:outerShdw>
          </a:effectLst>
        </p:spPr>
      </p:pic>
      <p:sp>
        <p:nvSpPr>
          <p:cNvPr id="13" name="Title 1">
            <a:extLst>
              <a:ext uri="{FF2B5EF4-FFF2-40B4-BE49-F238E27FC236}">
                <a16:creationId xmlns:a16="http://schemas.microsoft.com/office/drawing/2014/main" id="{B98A7EAB-7890-0A64-6C28-3A6E6103991C}"/>
              </a:ext>
            </a:extLst>
          </p:cNvPr>
          <p:cNvSpPr txBox="1">
            <a:spLocks/>
          </p:cNvSpPr>
          <p:nvPr/>
        </p:nvSpPr>
        <p:spPr>
          <a:xfrm>
            <a:off x="987849" y="5491152"/>
            <a:ext cx="1878842" cy="770653"/>
          </a:xfrm>
          <a:prstGeom prst="rect">
            <a:avLst/>
          </a:prstGeom>
          <a:solidFill>
            <a:schemeClr val="tx1"/>
          </a:solidFill>
          <a:scene3d>
            <a:camera prst="isometricOffAxis1Right"/>
            <a:lightRig rig="threePt" dir="t"/>
          </a:scene3d>
          <a:sp3d>
            <a:bevelT prst="slope"/>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3200" b="1" dirty="0">
                <a:solidFill>
                  <a:schemeClr val="bg1"/>
                </a:solidFill>
                <a:latin typeface="Arabic Typesetting" panose="03020402040406030203" pitchFamily="66" charset="-78"/>
                <a:cs typeface="Arabic Typesetting" panose="03020402040406030203" pitchFamily="66" charset="-78"/>
              </a:rPr>
              <a:t>مستويات القرائية</a:t>
            </a:r>
            <a:endParaRPr lang="en-US" sz="3200" b="1" dirty="0">
              <a:solidFill>
                <a:schemeClr val="bg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73382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D051-6302-66E7-8BBE-19D3708AFE10}"/>
              </a:ext>
            </a:extLst>
          </p:cNvPr>
          <p:cNvSpPr>
            <a:spLocks noGrp="1"/>
          </p:cNvSpPr>
          <p:nvPr>
            <p:ph type="title"/>
          </p:nvPr>
        </p:nvSpPr>
        <p:spPr>
          <a:xfrm>
            <a:off x="2581835" y="437553"/>
            <a:ext cx="8552795" cy="1325563"/>
          </a:xfrm>
          <a:scene3d>
            <a:camera prst="orthographicFront"/>
            <a:lightRig rig="threePt" dir="t"/>
          </a:scene3d>
          <a:sp3d>
            <a:bevelT prst="slope"/>
          </a:sp3d>
        </p:spPr>
        <p:style>
          <a:lnRef idx="2">
            <a:schemeClr val="accent1"/>
          </a:lnRef>
          <a:fillRef idx="1">
            <a:schemeClr val="lt1"/>
          </a:fillRef>
          <a:effectRef idx="0">
            <a:schemeClr val="accent1"/>
          </a:effectRef>
          <a:fontRef idx="minor">
            <a:schemeClr val="dk1"/>
          </a:fontRef>
        </p:style>
        <p:txBody>
          <a:bodyPr>
            <a:normAutofit fontScale="90000"/>
          </a:bodyPr>
          <a:lstStyle/>
          <a:p>
            <a:pPr algn="r" rtl="1"/>
            <a:r>
              <a:rPr lang="ar-AE" sz="4000" b="1" dirty="0">
                <a:latin typeface="Arabic Typesetting" panose="03020402040406030203" pitchFamily="66" charset="-78"/>
                <a:cs typeface="Arabic Typesetting" panose="03020402040406030203" pitchFamily="66" charset="-78"/>
              </a:rPr>
              <a:t>من إدخال الدرجات إلى اعتماد النتائج ونشرها إلكترونياً... </a:t>
            </a:r>
            <a:br>
              <a:rPr lang="ar-AE" sz="4000" b="1" dirty="0">
                <a:latin typeface="Arabic Typesetting" panose="03020402040406030203" pitchFamily="66" charset="-78"/>
                <a:cs typeface="Arabic Typesetting" panose="03020402040406030203" pitchFamily="66" charset="-78"/>
              </a:rPr>
            </a:br>
            <a:r>
              <a:rPr lang="ar-AE" sz="4000" b="1" dirty="0">
                <a:latin typeface="Arabic Typesetting" panose="03020402040406030203" pitchFamily="66" charset="-78"/>
                <a:cs typeface="Arabic Typesetting" panose="03020402040406030203" pitchFamily="66" charset="-78"/>
              </a:rPr>
              <a:t>يوفر</a:t>
            </a:r>
            <a:r>
              <a:rPr lang="en-US" sz="4000" b="1" dirty="0">
                <a:solidFill>
                  <a:srgbClr val="FF0000"/>
                </a:solidFill>
                <a:latin typeface="Arabic Typesetting" panose="03020402040406030203" pitchFamily="66" charset="-78"/>
                <a:cs typeface="Arabic Typesetting" panose="03020402040406030203" pitchFamily="66" charset="-78"/>
              </a:rPr>
              <a:t>ip</a:t>
            </a:r>
            <a:r>
              <a:rPr lang="en-US" sz="4000" b="1" dirty="0">
                <a:latin typeface="Arabic Typesetting" panose="03020402040406030203" pitchFamily="66" charset="-78"/>
                <a:cs typeface="Arabic Typesetting" panose="03020402040406030203" pitchFamily="66" charset="-78"/>
              </a:rPr>
              <a:t>Schools  </a:t>
            </a:r>
            <a:r>
              <a:rPr lang="ar-AE" sz="4000" b="1" dirty="0">
                <a:latin typeface="Arabic Typesetting" panose="03020402040406030203" pitchFamily="66" charset="-78"/>
                <a:cs typeface="Arabic Typesetting" panose="03020402040406030203" pitchFamily="66" charset="-78"/>
              </a:rPr>
              <a:t> دورة أكاديمية متكاملة وآمنة تعتمد على الأتمتة والحوكمة الرقمية.</a:t>
            </a:r>
            <a:endParaRPr lang="en-US" sz="40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31C94867-BF75-2347-6158-3D89709FC174}"/>
              </a:ext>
            </a:extLst>
          </p:cNvPr>
          <p:cNvPicPr>
            <a:picLocks noGrp="1" noChangeAspect="1"/>
          </p:cNvPicPr>
          <p:nvPr>
            <p:ph idx="1"/>
          </p:nvPr>
        </p:nvPicPr>
        <p:blipFill>
          <a:blip r:embed="rId2"/>
          <a:stretch>
            <a:fillRect/>
          </a:stretch>
        </p:blipFill>
        <p:spPr>
          <a:xfrm>
            <a:off x="3204737" y="2133600"/>
            <a:ext cx="7684352" cy="3778250"/>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0323C3CE-22EE-AE58-EE51-CE490BE1B273}"/>
              </a:ext>
            </a:extLst>
          </p:cNvPr>
          <p:cNvSpPr txBox="1">
            <a:spLocks/>
          </p:cNvSpPr>
          <p:nvPr/>
        </p:nvSpPr>
        <p:spPr>
          <a:xfrm rot="21243546">
            <a:off x="4113802" y="4659492"/>
            <a:ext cx="3438509" cy="1348629"/>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rtl="1"/>
            <a:r>
              <a:rPr lang="ar-AE" sz="3200" b="1" dirty="0">
                <a:latin typeface="Arabic Typesetting" panose="03020402040406030203" pitchFamily="66" charset="-78"/>
                <a:cs typeface="Arabic Typesetting" panose="03020402040406030203" pitchFamily="66" charset="-78"/>
              </a:rPr>
              <a:t>إجازة النتائج بواسطة المجلس الأكاديمي.</a:t>
            </a:r>
            <a:endParaRPr lang="en-US" sz="32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22597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78BA92-86E0-DDBA-A09D-640246852C97}"/>
              </a:ext>
            </a:extLst>
          </p:cNvPr>
          <p:cNvSpPr>
            <a:spLocks noGrp="1"/>
          </p:cNvSpPr>
          <p:nvPr>
            <p:ph type="title"/>
          </p:nvPr>
        </p:nvSpPr>
        <p:spPr>
          <a:xfrm>
            <a:off x="2688879" y="301751"/>
            <a:ext cx="4979405" cy="1007096"/>
          </a:xfrm>
          <a:scene3d>
            <a:camera prst="orthographicFront"/>
            <a:lightRig rig="threePt" dir="t"/>
          </a:scene3d>
          <a:sp3d>
            <a:bevelT w="114300" prst="artDeco"/>
          </a:sp3d>
        </p:spPr>
        <p:style>
          <a:lnRef idx="2">
            <a:schemeClr val="accent4"/>
          </a:lnRef>
          <a:fillRef idx="1">
            <a:schemeClr val="lt1"/>
          </a:fillRef>
          <a:effectRef idx="0">
            <a:schemeClr val="accent4"/>
          </a:effectRef>
          <a:fontRef idx="minor">
            <a:schemeClr val="dk1"/>
          </a:fontRef>
        </p:style>
        <p:txBody>
          <a:bodyPr>
            <a:noAutofit/>
          </a:bodyPr>
          <a:lstStyle/>
          <a:p>
            <a:pPr algn="ctr" rtl="1"/>
            <a:r>
              <a:rPr lang="ar-AE" sz="3200" b="1" dirty="0">
                <a:latin typeface="Arabic Typesetting" panose="03020402040406030203" pitchFamily="66" charset="-78"/>
                <a:cs typeface="Arabic Typesetting" panose="03020402040406030203" pitchFamily="66" charset="-78"/>
              </a:rPr>
              <a:t>إدخال الدرجات من قبل المعلمين مع تطبيق صلاحيات وضوابط تضمن سلامة البيانات.</a:t>
            </a:r>
            <a:endParaRPr lang="en-US" sz="32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064D1B2A-04FF-4C7F-979B-371AF9EB295F}"/>
              </a:ext>
            </a:extLst>
          </p:cNvPr>
          <p:cNvPicPr>
            <a:picLocks noGrp="1" noChangeAspect="1"/>
          </p:cNvPicPr>
          <p:nvPr>
            <p:ph idx="1"/>
          </p:nvPr>
        </p:nvPicPr>
        <p:blipFill>
          <a:blip r:embed="rId2"/>
          <a:stretch>
            <a:fillRect/>
          </a:stretch>
        </p:blipFill>
        <p:spPr>
          <a:xfrm>
            <a:off x="699151" y="1690688"/>
            <a:ext cx="10152936" cy="4667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itle 1">
            <a:extLst>
              <a:ext uri="{FF2B5EF4-FFF2-40B4-BE49-F238E27FC236}">
                <a16:creationId xmlns:a16="http://schemas.microsoft.com/office/drawing/2014/main" id="{030CE444-651A-CA64-1970-D063C546A9FE}"/>
              </a:ext>
            </a:extLst>
          </p:cNvPr>
          <p:cNvSpPr txBox="1">
            <a:spLocks/>
          </p:cNvSpPr>
          <p:nvPr/>
        </p:nvSpPr>
        <p:spPr>
          <a:xfrm rot="20298531">
            <a:off x="4048919" y="4636608"/>
            <a:ext cx="2543344" cy="1069494"/>
          </a:xfrm>
          <a:prstGeom prst="rect">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prst="angle"/>
          </a:sp3d>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ar-AE" sz="2800" b="1" dirty="0">
                <a:latin typeface="Arabic Typesetting" panose="03020402040406030203" pitchFamily="66" charset="-78"/>
                <a:cs typeface="Arabic Typesetting" panose="03020402040406030203" pitchFamily="66" charset="-78"/>
              </a:rPr>
              <a:t>سهولة إدخال درجات الإمتحانات بحسب صلاحيات المستخدم</a:t>
            </a:r>
            <a:endParaRPr lang="en-US" sz="2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34260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18DC1-EFAC-086C-A2BB-BCC28E37018F}"/>
              </a:ext>
            </a:extLst>
          </p:cNvPr>
          <p:cNvSpPr>
            <a:spLocks noGrp="1"/>
          </p:cNvSpPr>
          <p:nvPr>
            <p:ph type="title"/>
          </p:nvPr>
        </p:nvSpPr>
        <p:spPr>
          <a:xfrm>
            <a:off x="8476488" y="944425"/>
            <a:ext cx="2911583" cy="4969150"/>
          </a:xfrm>
          <a:solidFill>
            <a:schemeClr val="tx2">
              <a:lumMod val="20000"/>
              <a:lumOff val="80000"/>
            </a:schemeClr>
          </a:solidFill>
          <a:scene3d>
            <a:camera prst="orthographicFront"/>
            <a:lightRig rig="threePt" dir="t"/>
          </a:scene3d>
          <a:sp3d>
            <a:bevelT w="114300" prst="hardEdge"/>
          </a:sp3d>
        </p:spPr>
        <p:txBody>
          <a:bodyPr>
            <a:noAutofit/>
          </a:bodyPr>
          <a:lstStyle/>
          <a:p>
            <a:pPr algn="r" rtl="1"/>
            <a:r>
              <a:rPr lang="ar-AE" sz="3200" b="1" dirty="0">
                <a:latin typeface="Arabic Typesetting" panose="03020402040406030203" pitchFamily="66" charset="-78"/>
                <a:cs typeface="Arabic Typesetting" panose="03020402040406030203" pitchFamily="66" charset="-78"/>
              </a:rPr>
              <a:t>إمكانية طباعة كشوف الدرجات والشهادات والتقارير الأكاديمية الرسمية بأشكال متعددة.</a:t>
            </a:r>
            <a:br>
              <a:rPr lang="ar-AE" sz="3200" b="1" dirty="0">
                <a:latin typeface="Arabic Typesetting" panose="03020402040406030203" pitchFamily="66" charset="-78"/>
                <a:cs typeface="Arabic Typesetting" panose="03020402040406030203" pitchFamily="66" charset="-78"/>
              </a:rPr>
            </a:br>
            <a:r>
              <a:rPr lang="ar-AE" sz="3200" b="1" dirty="0">
                <a:latin typeface="Arabic Typesetting" panose="03020402040406030203" pitchFamily="66" charset="-78"/>
                <a:cs typeface="Arabic Typesetting" panose="03020402040406030203" pitchFamily="66" charset="-78"/>
              </a:rPr>
              <a:t>إرسال النتائج والتقارير الأكاديمية إلى أولياء الأمور عبر التطبيقات او البريد الإلكتروني بصورة آلية.</a:t>
            </a:r>
            <a:br>
              <a:rPr lang="ar-AE" sz="3200" b="1" dirty="0">
                <a:latin typeface="Arabic Typesetting" panose="03020402040406030203" pitchFamily="66" charset="-78"/>
                <a:cs typeface="Arabic Typesetting" panose="03020402040406030203" pitchFamily="66" charset="-78"/>
              </a:rPr>
            </a:br>
            <a:r>
              <a:rPr lang="ar-AE" sz="3200" b="1" dirty="0">
                <a:latin typeface="Arabic Typesetting" panose="03020402040406030203" pitchFamily="66" charset="-78"/>
                <a:cs typeface="Arabic Typesetting" panose="03020402040406030203" pitchFamily="66" charset="-78"/>
              </a:rPr>
              <a:t>توفير سجلات أكاديمية متكاملة تحتفظ بتاريخ الطالب الدراسي ونتائجه عبر جميع السنوات الدراسية.</a:t>
            </a:r>
            <a:endParaRPr lang="en-US" sz="3200" b="1" dirty="0">
              <a:latin typeface="Arabic Typesetting" panose="03020402040406030203" pitchFamily="66" charset="-78"/>
              <a:cs typeface="Arabic Typesetting" panose="03020402040406030203" pitchFamily="66" charset="-78"/>
            </a:endParaRPr>
          </a:p>
        </p:txBody>
      </p:sp>
      <p:pic>
        <p:nvPicPr>
          <p:cNvPr id="7" name="Content Placeholder 6">
            <a:extLst>
              <a:ext uri="{FF2B5EF4-FFF2-40B4-BE49-F238E27FC236}">
                <a16:creationId xmlns:a16="http://schemas.microsoft.com/office/drawing/2014/main" id="{60B4E5B7-42C4-21D2-61AC-592C0DB19154}"/>
              </a:ext>
            </a:extLst>
          </p:cNvPr>
          <p:cNvPicPr>
            <a:picLocks noGrp="1" noChangeAspect="1"/>
          </p:cNvPicPr>
          <p:nvPr>
            <p:ph idx="1"/>
          </p:nvPr>
        </p:nvPicPr>
        <p:blipFill>
          <a:blip r:embed="rId2"/>
          <a:stretch>
            <a:fillRect/>
          </a:stretch>
        </p:blipFill>
        <p:spPr>
          <a:xfrm>
            <a:off x="389841" y="1024128"/>
            <a:ext cx="7164745" cy="50817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7584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96211-0409-8F0A-D188-B11F0391B188}"/>
              </a:ext>
            </a:extLst>
          </p:cNvPr>
          <p:cNvSpPr>
            <a:spLocks noGrp="1"/>
          </p:cNvSpPr>
          <p:nvPr>
            <p:ph type="title"/>
          </p:nvPr>
        </p:nvSpPr>
        <p:spPr>
          <a:xfrm>
            <a:off x="9034272" y="424878"/>
            <a:ext cx="2231136" cy="6008243"/>
          </a:xfrm>
          <a:solidFill>
            <a:schemeClr val="tx2">
              <a:lumMod val="40000"/>
              <a:lumOff val="60000"/>
            </a:schemeClr>
          </a:solidFill>
          <a:scene3d>
            <a:camera prst="orthographicFront"/>
            <a:lightRig rig="threePt" dir="t"/>
          </a:scene3d>
          <a:sp3d>
            <a:bevelT w="114300" prst="artDeco"/>
          </a:sp3d>
        </p:spPr>
        <p:txBody>
          <a:bodyPr>
            <a:noAutofit/>
          </a:bodyPr>
          <a:lstStyle/>
          <a:p>
            <a:pPr algn="r" rtl="1"/>
            <a:r>
              <a:rPr lang="ar-AE" sz="3200" b="1" dirty="0">
                <a:latin typeface="Arabic Typesetting" panose="03020402040406030203" pitchFamily="66" charset="-78"/>
                <a:cs typeface="Arabic Typesetting" panose="03020402040406030203" pitchFamily="66" charset="-78"/>
              </a:rPr>
              <a:t>إصدار تقارير تحليلية متقدمة تشمل نسب النجاح والرسوب، متوسطات الأداء، ترتيب الطلاب، وتحليل نتائج المواد والفصول والمدارس.</a:t>
            </a:r>
            <a:br>
              <a:rPr lang="ar-AE" sz="3200" b="1" dirty="0">
                <a:latin typeface="Arabic Typesetting" panose="03020402040406030203" pitchFamily="66" charset="-78"/>
                <a:cs typeface="Arabic Typesetting" panose="03020402040406030203" pitchFamily="66" charset="-78"/>
              </a:rPr>
            </a:br>
            <a:r>
              <a:rPr lang="ar-AE" sz="3200" b="1" dirty="0">
                <a:latin typeface="Arabic Typesetting" panose="03020402040406030203" pitchFamily="66" charset="-78"/>
                <a:cs typeface="Arabic Typesetting" panose="03020402040406030203" pitchFamily="66" charset="-78"/>
              </a:rPr>
              <a:t>دعم متخذي القرار بمؤشرات وإحصائيات تساعد في تحسين جودة التعليم ورفع التحصيل الأكاديمي.</a:t>
            </a:r>
            <a:endParaRPr lang="en-US" sz="3200" b="1" dirty="0">
              <a:latin typeface="Arabic Typesetting" panose="03020402040406030203" pitchFamily="66" charset="-78"/>
              <a:cs typeface="Arabic Typesetting" panose="03020402040406030203" pitchFamily="66" charset="-78"/>
            </a:endParaRPr>
          </a:p>
        </p:txBody>
      </p:sp>
      <p:pic>
        <p:nvPicPr>
          <p:cNvPr id="4" name="Content Placeholder 3">
            <a:extLst>
              <a:ext uri="{FF2B5EF4-FFF2-40B4-BE49-F238E27FC236}">
                <a16:creationId xmlns:a16="http://schemas.microsoft.com/office/drawing/2014/main" id="{F5291DBA-D422-E08F-790A-56A4B834B6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8807" y="223775"/>
            <a:ext cx="4315427" cy="271500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4056A69C-52DD-563C-795F-D5877905D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12" y="3107751"/>
            <a:ext cx="4192481" cy="35264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5913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A8C0-C468-B609-C1E5-CE3AAC408BDD}"/>
              </a:ext>
            </a:extLst>
          </p:cNvPr>
          <p:cNvSpPr>
            <a:spLocks noGrp="1"/>
          </p:cNvSpPr>
          <p:nvPr>
            <p:ph type="title"/>
          </p:nvPr>
        </p:nvSpPr>
        <p:spPr>
          <a:xfrm>
            <a:off x="8624047" y="1645601"/>
            <a:ext cx="3128816" cy="4486258"/>
          </a:xfrm>
          <a:solidFill>
            <a:srgbClr val="FFFF00"/>
          </a:solidFill>
          <a:scene3d>
            <a:camera prst="orthographicFront"/>
            <a:lightRig rig="threePt" dir="t"/>
          </a:scene3d>
          <a:sp3d>
            <a:bevelT w="152400" h="50800" prst="softRound"/>
          </a:sp3d>
        </p:spPr>
        <p:txBody>
          <a:bodyPr>
            <a:noAutofit/>
          </a:bodyPr>
          <a:lstStyle/>
          <a:p>
            <a:pPr algn="r" rtl="1"/>
            <a:r>
              <a:rPr lang="ar-AE" sz="4000" b="1" dirty="0">
                <a:latin typeface="Arabic Typesetting" panose="03020402040406030203" pitchFamily="66" charset="-78"/>
                <a:cs typeface="Arabic Typesetting" panose="03020402040406030203" pitchFamily="66" charset="-78"/>
              </a:rPr>
              <a:t>التعليم الإلكتروني وإدارة المناهج في </a:t>
            </a:r>
            <a:r>
              <a:rPr lang="en-US" sz="4000" b="1" dirty="0">
                <a:solidFill>
                  <a:srgbClr val="FF0000"/>
                </a:solidFill>
                <a:latin typeface="Arabic Typesetting" panose="03020402040406030203" pitchFamily="66" charset="-78"/>
                <a:cs typeface="Arabic Typesetting" panose="03020402040406030203" pitchFamily="66" charset="-78"/>
              </a:rPr>
              <a:t>ip</a:t>
            </a:r>
            <a:r>
              <a:rPr lang="en-US" sz="4000" b="1" dirty="0">
                <a:latin typeface="Arabic Typesetting" panose="03020402040406030203" pitchFamily="66" charset="-78"/>
                <a:cs typeface="Arabic Typesetting" panose="03020402040406030203" pitchFamily="66" charset="-78"/>
              </a:rPr>
              <a:t>Schools</a:t>
            </a:r>
            <a:br>
              <a:rPr lang="en-US" sz="4000" b="1" dirty="0">
                <a:latin typeface="Arabic Typesetting" panose="03020402040406030203" pitchFamily="66" charset="-78"/>
                <a:cs typeface="Arabic Typesetting" panose="03020402040406030203" pitchFamily="66" charset="-78"/>
              </a:rPr>
            </a:br>
            <a:r>
              <a:rPr lang="ar-AE" sz="4000" b="1" dirty="0">
                <a:latin typeface="Arabic Typesetting" panose="03020402040406030203" pitchFamily="66" charset="-78"/>
                <a:cs typeface="Arabic Typesetting" panose="03020402040406030203" pitchFamily="66" charset="-78"/>
              </a:rPr>
              <a:t>يوفر النظام بيئة متكاملة للتعليم الإلكتروني تجمع بين إدارة المناهج الدراسية والتعلم الرقمي والمتابعة الأكاديمية في منصة واحدة.</a:t>
            </a:r>
            <a:br>
              <a:rPr lang="ar-AE" sz="4000" b="1" dirty="0">
                <a:latin typeface="Arabic Typesetting" panose="03020402040406030203" pitchFamily="66" charset="-78"/>
                <a:cs typeface="Arabic Typesetting" panose="03020402040406030203" pitchFamily="66" charset="-78"/>
              </a:rPr>
            </a:br>
            <a:endParaRPr lang="en-US" sz="40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F353E15F-29F3-8D84-6778-5835154F28D5}"/>
              </a:ext>
            </a:extLst>
          </p:cNvPr>
          <p:cNvPicPr>
            <a:picLocks noGrp="1" noChangeAspect="1"/>
          </p:cNvPicPr>
          <p:nvPr>
            <p:ph idx="1"/>
          </p:nvPr>
        </p:nvPicPr>
        <p:blipFill>
          <a:blip r:embed="rId3"/>
          <a:stretch>
            <a:fillRect/>
          </a:stretch>
        </p:blipFill>
        <p:spPr>
          <a:xfrm>
            <a:off x="439137" y="1891553"/>
            <a:ext cx="7849711" cy="41458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7374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B2934-9144-C676-E50D-93ACABAAF0FA}"/>
              </a:ext>
            </a:extLst>
          </p:cNvPr>
          <p:cNvSpPr>
            <a:spLocks noGrp="1"/>
          </p:cNvSpPr>
          <p:nvPr>
            <p:ph type="title"/>
          </p:nvPr>
        </p:nvSpPr>
        <p:spPr>
          <a:xfrm>
            <a:off x="8310282" y="1146137"/>
            <a:ext cx="3229989" cy="5012615"/>
          </a:xfrm>
          <a:solidFill>
            <a:srgbClr val="FFFF00"/>
          </a:solidFill>
          <a:scene3d>
            <a:camera prst="orthographicFront"/>
            <a:lightRig rig="threePt" dir="t"/>
          </a:scene3d>
          <a:sp3d>
            <a:bevelT w="165100" prst="coolSlant"/>
          </a:sp3d>
        </p:spPr>
        <p:txBody>
          <a:bodyPr>
            <a:noAutofit/>
          </a:bodyPr>
          <a:lstStyle/>
          <a:p>
            <a:pPr algn="r" rtl="1"/>
            <a:r>
              <a:rPr lang="ar-AE" b="1" dirty="0">
                <a:latin typeface="Arabic Typesetting" panose="03020402040406030203" pitchFamily="66" charset="-78"/>
                <a:cs typeface="Arabic Typesetting" panose="03020402040406030203" pitchFamily="66" charset="-78"/>
              </a:rPr>
              <a:t>مكتبة المناهج الرقمية</a:t>
            </a:r>
            <a:br>
              <a:rPr lang="ar-AE" b="1" dirty="0">
                <a:latin typeface="Arabic Typesetting" panose="03020402040406030203" pitchFamily="66" charset="-78"/>
                <a:cs typeface="Arabic Typesetting" panose="03020402040406030203" pitchFamily="66" charset="-78"/>
              </a:rPr>
            </a:br>
            <a:r>
              <a:rPr lang="ar-AE" b="1" dirty="0">
                <a:latin typeface="Arabic Typesetting" panose="03020402040406030203" pitchFamily="66" charset="-78"/>
                <a:cs typeface="Arabic Typesetting" panose="03020402040406030203" pitchFamily="66" charset="-78"/>
              </a:rPr>
              <a:t>إنشاء مكتبة إلكترونية مركزية للمناهج والمواد التعليمية.</a:t>
            </a:r>
            <a:br>
              <a:rPr lang="ar-AE" b="1" dirty="0">
                <a:latin typeface="Arabic Typesetting" panose="03020402040406030203" pitchFamily="66" charset="-78"/>
                <a:cs typeface="Arabic Typesetting" panose="03020402040406030203" pitchFamily="66" charset="-78"/>
              </a:rPr>
            </a:br>
            <a:r>
              <a:rPr lang="ar-AE" b="1" dirty="0">
                <a:latin typeface="Arabic Typesetting" panose="03020402040406030203" pitchFamily="66" charset="-78"/>
                <a:cs typeface="Arabic Typesetting" panose="03020402040406030203" pitchFamily="66" charset="-78"/>
              </a:rPr>
              <a:t>تنظيم المحتوى حسب المرحلة الدراسية والصف والمادة والفصل الدراسي.</a:t>
            </a:r>
            <a:br>
              <a:rPr lang="ar-AE" b="1" dirty="0">
                <a:latin typeface="Arabic Typesetting" panose="03020402040406030203" pitchFamily="66" charset="-78"/>
                <a:cs typeface="Arabic Typesetting" panose="03020402040406030203" pitchFamily="66" charset="-78"/>
              </a:rPr>
            </a:br>
            <a:r>
              <a:rPr lang="ar-AE" b="1" dirty="0">
                <a:latin typeface="Arabic Typesetting" panose="03020402040406030203" pitchFamily="66" charset="-78"/>
                <a:cs typeface="Arabic Typesetting" panose="03020402040406030203" pitchFamily="66" charset="-78"/>
              </a:rPr>
              <a:t>إتاحة المحتوى للطلاب والمعلمين وأولياء الأمور وفق الصلاحيات المعتمدة.</a:t>
            </a:r>
            <a:br>
              <a:rPr lang="ar-AE" b="1" dirty="0">
                <a:latin typeface="Arabic Typesetting" panose="03020402040406030203" pitchFamily="66" charset="-78"/>
                <a:cs typeface="Arabic Typesetting" panose="03020402040406030203" pitchFamily="66" charset="-78"/>
              </a:rPr>
            </a:br>
            <a:endParaRPr lang="en-US"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D0DF9818-06A1-04C3-9DE7-D08301CC1288}"/>
              </a:ext>
            </a:extLst>
          </p:cNvPr>
          <p:cNvPicPr>
            <a:picLocks noGrp="1" noChangeAspect="1"/>
          </p:cNvPicPr>
          <p:nvPr>
            <p:ph idx="1"/>
          </p:nvPr>
        </p:nvPicPr>
        <p:blipFill>
          <a:blip r:embed="rId2"/>
          <a:stretch>
            <a:fillRect/>
          </a:stretch>
        </p:blipFill>
        <p:spPr>
          <a:xfrm>
            <a:off x="538493" y="1371600"/>
            <a:ext cx="7171153" cy="48499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88818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AD46D-5CDF-25F5-9898-006A1AB8DBDD}"/>
              </a:ext>
            </a:extLst>
          </p:cNvPr>
          <p:cNvSpPr>
            <a:spLocks noGrp="1"/>
          </p:cNvSpPr>
          <p:nvPr>
            <p:ph type="title"/>
          </p:nvPr>
        </p:nvSpPr>
        <p:spPr>
          <a:xfrm>
            <a:off x="2519083" y="1550333"/>
            <a:ext cx="7799294" cy="3980892"/>
          </a:xfrm>
          <a:ln>
            <a:solidFill>
              <a:srgbClr val="002060"/>
            </a:solidFill>
          </a:ln>
          <a:effectLst>
            <a:innerShdw blurRad="63500" dist="50800" dir="13500000">
              <a:prstClr val="black">
                <a:alpha val="50000"/>
              </a:prstClr>
            </a:innerShdw>
          </a:effectLst>
        </p:spPr>
        <p:style>
          <a:lnRef idx="2">
            <a:schemeClr val="accent1"/>
          </a:lnRef>
          <a:fillRef idx="1">
            <a:schemeClr val="lt1"/>
          </a:fillRef>
          <a:effectRef idx="0">
            <a:schemeClr val="accent1"/>
          </a:effectRef>
          <a:fontRef idx="minor">
            <a:schemeClr val="dk1"/>
          </a:fontRef>
        </p:style>
        <p:txBody>
          <a:bodyPr>
            <a:noAutofit/>
          </a:bodyPr>
          <a:lstStyle/>
          <a:p>
            <a:pPr algn="ctr"/>
            <a:r>
              <a:rPr lang="ar-AE" sz="6000" dirty="0">
                <a:latin typeface="Arabic Typesetting" panose="03020402040406030203" pitchFamily="66" charset="-78"/>
                <a:cs typeface="Arabic Typesetting" panose="03020402040406030203" pitchFamily="66" charset="-78"/>
              </a:rPr>
              <a:t>مدرسة ذكية</a:t>
            </a:r>
            <a:br>
              <a:rPr lang="ar-AE" sz="6000" dirty="0">
                <a:latin typeface="Arabic Typesetting" panose="03020402040406030203" pitchFamily="66" charset="-78"/>
                <a:cs typeface="Arabic Typesetting" panose="03020402040406030203" pitchFamily="66" charset="-78"/>
              </a:rPr>
            </a:br>
            <a:r>
              <a:rPr lang="ar-AE" sz="6000" dirty="0">
                <a:latin typeface="Arabic Typesetting" panose="03020402040406030203" pitchFamily="66" charset="-78"/>
                <a:cs typeface="Arabic Typesetting" panose="03020402040406030203" pitchFamily="66" charset="-78"/>
              </a:rPr>
              <a:t>إدارة فعّالة</a:t>
            </a:r>
            <a:br>
              <a:rPr lang="ar-AE" sz="6000" dirty="0">
                <a:latin typeface="Arabic Typesetting" panose="03020402040406030203" pitchFamily="66" charset="-78"/>
                <a:cs typeface="Arabic Typesetting" panose="03020402040406030203" pitchFamily="66" charset="-78"/>
              </a:rPr>
            </a:br>
            <a:r>
              <a:rPr lang="ar-AE" sz="6000" dirty="0">
                <a:latin typeface="Arabic Typesetting" panose="03020402040406030203" pitchFamily="66" charset="-78"/>
                <a:cs typeface="Arabic Typesetting" panose="03020402040406030203" pitchFamily="66" charset="-78"/>
              </a:rPr>
              <a:t>إشراف تربوي متطور</a:t>
            </a:r>
            <a:br>
              <a:rPr lang="ar-AE" sz="6000" dirty="0">
                <a:latin typeface="Arabic Typesetting" panose="03020402040406030203" pitchFamily="66" charset="-78"/>
                <a:cs typeface="Arabic Typesetting" panose="03020402040406030203" pitchFamily="66" charset="-78"/>
              </a:rPr>
            </a:br>
            <a:r>
              <a:rPr lang="ar-AE" sz="6000" dirty="0">
                <a:latin typeface="Arabic Typesetting" panose="03020402040406030203" pitchFamily="66" charset="-78"/>
                <a:cs typeface="Arabic Typesetting" panose="03020402040406030203" pitchFamily="66" charset="-78"/>
              </a:rPr>
              <a:t>وتعليم مستدام للجميع.</a:t>
            </a:r>
            <a:br>
              <a:rPr lang="en-US" sz="6000" dirty="0">
                <a:latin typeface="Arabic Typesetting" panose="03020402040406030203" pitchFamily="66" charset="-78"/>
                <a:cs typeface="Arabic Typesetting" panose="03020402040406030203" pitchFamily="66" charset="-78"/>
              </a:rPr>
            </a:br>
            <a:endParaRPr lang="en-US" sz="6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83246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3B44DF-67CD-F212-CAC2-F888CFD38EA2}"/>
              </a:ext>
            </a:extLst>
          </p:cNvPr>
          <p:cNvSpPr>
            <a:spLocks noGrp="1"/>
          </p:cNvSpPr>
          <p:nvPr>
            <p:ph idx="1"/>
          </p:nvPr>
        </p:nvSpPr>
        <p:spPr>
          <a:xfrm>
            <a:off x="8937812" y="634453"/>
            <a:ext cx="2851709" cy="5806541"/>
          </a:xfr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70000" lnSpcReduction="20000"/>
          </a:bodyPr>
          <a:lstStyle/>
          <a:p>
            <a:pPr marL="0" indent="0" algn="r" rtl="1">
              <a:buNone/>
            </a:pPr>
            <a:r>
              <a:rPr lang="ar-AE" sz="4500" b="1" dirty="0">
                <a:latin typeface="Arabic Typesetting" panose="03020402040406030203" pitchFamily="66" charset="-78"/>
                <a:cs typeface="Arabic Typesetting" panose="03020402040406030203" pitchFamily="66" charset="-78"/>
              </a:rPr>
              <a:t>دعم التعلم المستدام</a:t>
            </a:r>
          </a:p>
          <a:p>
            <a:pPr marL="0" indent="0" algn="r" rtl="1">
              <a:buNone/>
            </a:pPr>
            <a:r>
              <a:rPr lang="ar-AE" sz="4500" b="1" dirty="0">
                <a:latin typeface="Arabic Typesetting" panose="03020402040406030203" pitchFamily="66" charset="-78"/>
                <a:cs typeface="Arabic Typesetting" panose="03020402040406030203" pitchFamily="66" charset="-78"/>
              </a:rPr>
              <a:t>تمكين الطلاب من الوصول إلى المحتوى التعليمي في أي وقت ومن أي مكان.</a:t>
            </a:r>
          </a:p>
          <a:p>
            <a:pPr marL="0" indent="0" algn="r" rtl="1">
              <a:buNone/>
            </a:pPr>
            <a:r>
              <a:rPr lang="ar-AE" sz="4500" b="1" dirty="0">
                <a:latin typeface="Arabic Typesetting" panose="03020402040406030203" pitchFamily="66" charset="-78"/>
                <a:cs typeface="Arabic Typesetting" panose="03020402040406030203" pitchFamily="66" charset="-78"/>
              </a:rPr>
              <a:t>دعم التعليم الحضوري والتعليم المدمج والتعليم عن بُعد من خلال منصة موحدة.</a:t>
            </a:r>
          </a:p>
          <a:p>
            <a:pPr marL="0" indent="0" algn="r" rtl="1">
              <a:buNone/>
            </a:pPr>
            <a:r>
              <a:rPr lang="ar-AE" sz="4500" b="1" dirty="0">
                <a:latin typeface="Arabic Typesetting" panose="03020402040406030203" pitchFamily="66" charset="-78"/>
                <a:cs typeface="Arabic Typesetting" panose="03020402040406030203" pitchFamily="66" charset="-78"/>
              </a:rPr>
              <a:t>توفير أدوات للواجبات والاختبارات الإلكترونية ومتابعة الأداء الأكاديمي بشكل مستمر.</a:t>
            </a:r>
          </a:p>
          <a:p>
            <a:pPr marL="0" indent="0" algn="r" rtl="1">
              <a:buNone/>
            </a:pPr>
            <a:r>
              <a:rPr lang="ar-AE" sz="4500" b="1" dirty="0">
                <a:latin typeface="Arabic Typesetting" panose="03020402040406030203" pitchFamily="66" charset="-78"/>
                <a:cs typeface="Arabic Typesetting" panose="03020402040406030203" pitchFamily="66" charset="-78"/>
              </a:rPr>
              <a:t>تعزيز استمرارية العملية التعليمية حتى في حالات الطوارئ أو إغلاق المدارس</a:t>
            </a:r>
            <a:r>
              <a:rPr lang="ar-AE" b="1" dirty="0">
                <a:latin typeface="Arabic Typesetting" panose="03020402040406030203" pitchFamily="66" charset="-78"/>
                <a:cs typeface="Arabic Typesetting" panose="03020402040406030203" pitchFamily="66" charset="-78"/>
              </a:rPr>
              <a:t>.</a:t>
            </a:r>
          </a:p>
          <a:p>
            <a:pPr marL="0" indent="0" algn="r" rtl="1">
              <a:buNone/>
            </a:pPr>
            <a:endParaRPr lang="en-US" b="1" dirty="0">
              <a:latin typeface="Arabic Typesetting" panose="03020402040406030203" pitchFamily="66" charset="-78"/>
              <a:cs typeface="Arabic Typesetting" panose="03020402040406030203" pitchFamily="66" charset="-78"/>
            </a:endParaRPr>
          </a:p>
        </p:txBody>
      </p:sp>
      <p:pic>
        <p:nvPicPr>
          <p:cNvPr id="5" name="Picture 4">
            <a:extLst>
              <a:ext uri="{FF2B5EF4-FFF2-40B4-BE49-F238E27FC236}">
                <a16:creationId xmlns:a16="http://schemas.microsoft.com/office/drawing/2014/main" id="{4A3394A0-81AB-3E75-45B5-335540621A96}"/>
              </a:ext>
            </a:extLst>
          </p:cNvPr>
          <p:cNvPicPr>
            <a:picLocks noChangeAspect="1"/>
          </p:cNvPicPr>
          <p:nvPr/>
        </p:nvPicPr>
        <p:blipFill>
          <a:blip r:embed="rId2"/>
          <a:stretch>
            <a:fillRect/>
          </a:stretch>
        </p:blipFill>
        <p:spPr>
          <a:xfrm>
            <a:off x="516047" y="1891553"/>
            <a:ext cx="7885568" cy="45494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5215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circle(in)">
                                      <p:cBhvr>
                                        <p:cTn id="4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DD2E-DF29-F0F1-1B4D-03003EEBA981}"/>
              </a:ext>
            </a:extLst>
          </p:cNvPr>
          <p:cNvSpPr>
            <a:spLocks noGrp="1"/>
          </p:cNvSpPr>
          <p:nvPr>
            <p:ph type="title"/>
          </p:nvPr>
        </p:nvSpPr>
        <p:spPr>
          <a:xfrm>
            <a:off x="9654987" y="357822"/>
            <a:ext cx="2109235" cy="5451307"/>
          </a:xfrm>
        </p:spPr>
        <p:style>
          <a:lnRef idx="1">
            <a:schemeClr val="accent1"/>
          </a:lnRef>
          <a:fillRef idx="2">
            <a:schemeClr val="accent1"/>
          </a:fillRef>
          <a:effectRef idx="1">
            <a:schemeClr val="accent1"/>
          </a:effectRef>
          <a:fontRef idx="minor">
            <a:schemeClr val="dk1"/>
          </a:fontRef>
        </p:style>
        <p:txBody>
          <a:bodyPr>
            <a:noAutofit/>
          </a:bodyPr>
          <a:lstStyle/>
          <a:p>
            <a:pPr algn="r" rtl="1"/>
            <a:r>
              <a:rPr lang="ar-AE" sz="3200" b="1" dirty="0">
                <a:latin typeface="Arabic Typesetting" panose="03020402040406030203" pitchFamily="66" charset="-78"/>
                <a:cs typeface="Arabic Typesetting" panose="03020402040406030203" pitchFamily="66" charset="-78"/>
              </a:rPr>
              <a:t> التعليم المتزامن.. اونلاين – يتم تحضيره بواسطة معلم المادة.. و الحضور هم  تلاميذ الصف المعني... يقوم النظام بتسجيل الحضور.. و إنشاء سجل المواظبة.. مع متابعة أداء المعلم و ساعات عمله.</a:t>
            </a:r>
            <a:endParaRPr lang="en-US" sz="32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1F4247FD-157C-E322-E897-AACD33CD120E}"/>
              </a:ext>
            </a:extLst>
          </p:cNvPr>
          <p:cNvPicPr>
            <a:picLocks noGrp="1" noChangeAspect="1"/>
          </p:cNvPicPr>
          <p:nvPr>
            <p:ph idx="1"/>
          </p:nvPr>
        </p:nvPicPr>
        <p:blipFill>
          <a:blip r:embed="rId2"/>
          <a:stretch>
            <a:fillRect/>
          </a:stretch>
        </p:blipFill>
        <p:spPr>
          <a:xfrm>
            <a:off x="590084" y="1192887"/>
            <a:ext cx="8915400" cy="39528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38364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4FF7-7C8C-DAF3-7A6F-2EE302EE86AD}"/>
              </a:ext>
            </a:extLst>
          </p:cNvPr>
          <p:cNvSpPr>
            <a:spLocks noGrp="1"/>
          </p:cNvSpPr>
          <p:nvPr>
            <p:ph type="title"/>
          </p:nvPr>
        </p:nvSpPr>
        <p:spPr>
          <a:xfrm>
            <a:off x="9457764" y="1616412"/>
            <a:ext cx="2383900" cy="3843094"/>
          </a:xfrm>
          <a:solidFill>
            <a:schemeClr val="accent1">
              <a:lumMod val="20000"/>
              <a:lumOff val="80000"/>
            </a:schemeClr>
          </a:solidFill>
          <a:scene3d>
            <a:camera prst="orthographicFront"/>
            <a:lightRig rig="threePt" dir="t"/>
          </a:scene3d>
          <a:sp3d>
            <a:bevelT/>
          </a:sp3d>
        </p:spPr>
        <p:txBody>
          <a:bodyPr>
            <a:noAutofit/>
          </a:bodyPr>
          <a:lstStyle/>
          <a:p>
            <a:pPr algn="r" rtl="1"/>
            <a:r>
              <a:rPr lang="ar-AE" b="1" dirty="0">
                <a:latin typeface="Arabic Typesetting" panose="03020402040406030203" pitchFamily="66" charset="-78"/>
                <a:cs typeface="Arabic Typesetting" panose="03020402040406030203" pitchFamily="66" charset="-78"/>
              </a:rPr>
              <a:t>سجل حضور المعلمين بحسب </a:t>
            </a:r>
            <a:r>
              <a:rPr lang="ar-AE" b="1" dirty="0">
                <a:solidFill>
                  <a:srgbClr val="FF0000"/>
                </a:solidFill>
                <a:latin typeface="Arabic Typesetting" panose="03020402040406030203" pitchFamily="66" charset="-78"/>
                <a:cs typeface="Arabic Typesetting" panose="03020402040406030203" pitchFamily="66" charset="-78"/>
              </a:rPr>
              <a:t>الدروس</a:t>
            </a:r>
            <a:r>
              <a:rPr lang="ar-AE" b="1" dirty="0">
                <a:latin typeface="Arabic Typesetting" panose="03020402040406030203" pitchFamily="66" charset="-78"/>
                <a:cs typeface="Arabic Typesetting" panose="03020402040406030203" pitchFamily="66" charset="-78"/>
              </a:rPr>
              <a:t> و</a:t>
            </a:r>
            <a:r>
              <a:rPr lang="ar-AE" b="1" dirty="0">
                <a:solidFill>
                  <a:srgbClr val="FF0000"/>
                </a:solidFill>
                <a:latin typeface="Arabic Typesetting" panose="03020402040406030203" pitchFamily="66" charset="-78"/>
                <a:cs typeface="Arabic Typesetting" panose="03020402040406030203" pitchFamily="66" charset="-78"/>
              </a:rPr>
              <a:t> الصف </a:t>
            </a:r>
            <a:r>
              <a:rPr lang="ar-AE" b="1" dirty="0">
                <a:latin typeface="Arabic Typesetting" panose="03020402040406030203" pitchFamily="66" charset="-78"/>
                <a:cs typeface="Arabic Typesetting" panose="03020402040406030203" pitchFamily="66" charset="-78"/>
              </a:rPr>
              <a:t>– تسجيل تلقائي لساعات الحصة الإلكترونية مع توضيح إسم </a:t>
            </a:r>
            <a:r>
              <a:rPr lang="ar-AE" b="1" u="sng" dirty="0">
                <a:latin typeface="Arabic Typesetting" panose="03020402040406030203" pitchFamily="66" charset="-78"/>
                <a:cs typeface="Arabic Typesetting" panose="03020402040406030203" pitchFamily="66" charset="-78"/>
              </a:rPr>
              <a:t>الدرس و المادة و الصف</a:t>
            </a:r>
            <a:endParaRPr lang="en-US" b="1" u="sng"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250A081C-B966-8505-A11E-8D817CE7BDD7}"/>
              </a:ext>
            </a:extLst>
          </p:cNvPr>
          <p:cNvPicPr>
            <a:picLocks noGrp="1" noChangeAspect="1"/>
          </p:cNvPicPr>
          <p:nvPr>
            <p:ph idx="1"/>
          </p:nvPr>
        </p:nvPicPr>
        <p:blipFill>
          <a:blip r:embed="rId2"/>
          <a:stretch>
            <a:fillRect/>
          </a:stretch>
        </p:blipFill>
        <p:spPr>
          <a:xfrm>
            <a:off x="448234" y="1374028"/>
            <a:ext cx="8830193" cy="446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94654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E3FC-770E-01B1-365F-20A2F06B7D96}"/>
              </a:ext>
            </a:extLst>
          </p:cNvPr>
          <p:cNvSpPr>
            <a:spLocks noGrp="1"/>
          </p:cNvSpPr>
          <p:nvPr>
            <p:ph type="title"/>
          </p:nvPr>
        </p:nvSpPr>
        <p:spPr>
          <a:xfrm>
            <a:off x="4320987" y="531927"/>
            <a:ext cx="5088901" cy="1325563"/>
          </a:xfrm>
          <a:solidFill>
            <a:schemeClr val="bg2">
              <a:lumMod val="90000"/>
            </a:schemeClr>
          </a:solidFill>
          <a:scene3d>
            <a:camera prst="orthographicFront"/>
            <a:lightRig rig="threePt" dir="t"/>
          </a:scene3d>
          <a:sp3d>
            <a:bevelT w="165100" prst="coolSlant"/>
          </a:sp3d>
        </p:spPr>
        <p:txBody>
          <a:bodyPr>
            <a:normAutofit/>
          </a:bodyPr>
          <a:lstStyle/>
          <a:p>
            <a:pPr algn="ctr"/>
            <a:r>
              <a:rPr lang="ar-AE" sz="4000" b="1" dirty="0">
                <a:latin typeface="Arabic Typesetting" panose="03020402040406030203" pitchFamily="66" charset="-78"/>
                <a:cs typeface="Arabic Typesetting" panose="03020402040406030203" pitchFamily="66" charset="-78"/>
              </a:rPr>
              <a:t>سجلات المواظبة و الحضور للتلاميذ – المادة و الدرس و الصف</a:t>
            </a:r>
            <a:endParaRPr lang="en-US" sz="40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6655D082-6915-CCE5-12E1-57C2DE98D288}"/>
              </a:ext>
            </a:extLst>
          </p:cNvPr>
          <p:cNvPicPr>
            <a:picLocks noGrp="1" noChangeAspect="1"/>
          </p:cNvPicPr>
          <p:nvPr>
            <p:ph idx="1"/>
          </p:nvPr>
        </p:nvPicPr>
        <p:blipFill>
          <a:blip r:embed="rId2"/>
          <a:stretch>
            <a:fillRect/>
          </a:stretch>
        </p:blipFill>
        <p:spPr>
          <a:xfrm>
            <a:off x="1362635" y="2382158"/>
            <a:ext cx="10141978" cy="37325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99550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EBB57-A3E9-E6A0-06A8-70ADBAD2A64C}"/>
              </a:ext>
            </a:extLst>
          </p:cNvPr>
          <p:cNvSpPr>
            <a:spLocks noGrp="1"/>
          </p:cNvSpPr>
          <p:nvPr>
            <p:ph type="title"/>
          </p:nvPr>
        </p:nvSpPr>
        <p:spPr>
          <a:xfrm>
            <a:off x="838200" y="572396"/>
            <a:ext cx="10515600" cy="1618543"/>
          </a:xfrm>
          <a:effectLst>
            <a:glow rad="228600">
              <a:schemeClr val="accent1">
                <a:satMod val="175000"/>
                <a:alpha val="40000"/>
              </a:schemeClr>
            </a:glow>
          </a:effectLst>
        </p:spPr>
        <p:style>
          <a:lnRef idx="2">
            <a:schemeClr val="dk1"/>
          </a:lnRef>
          <a:fillRef idx="1">
            <a:schemeClr val="lt1"/>
          </a:fillRef>
          <a:effectRef idx="0">
            <a:schemeClr val="dk1"/>
          </a:effectRef>
          <a:fontRef idx="minor">
            <a:schemeClr val="dk1"/>
          </a:fontRef>
        </p:style>
        <p:txBody>
          <a:bodyPr>
            <a:noAutofit/>
          </a:bodyPr>
          <a:lstStyle/>
          <a:p>
            <a:pPr algn="r" rtl="1"/>
            <a:r>
              <a:rPr lang="ar-AE" sz="2000" b="1" dirty="0"/>
              <a:t>الذكاء الاصطناعي كمنهج إثرائي في </a:t>
            </a:r>
            <a:r>
              <a:rPr lang="en-US" sz="2000" b="1" dirty="0"/>
              <a:t>ipSchools</a:t>
            </a:r>
            <a:br>
              <a:rPr lang="en-US" sz="2000" b="1" dirty="0"/>
            </a:br>
            <a:r>
              <a:rPr lang="ar-AE" sz="2000" dirty="0"/>
              <a:t>يهدف إلى تنمية مهارات التفكير والإبداع وحل المشكلات لدى الطلاب، وإعدادهم لمتطلبات المستقبل الرقمي. ويتيح النظام محتوى تعليمياً تفاعلياً وأنشطة عملية تساعد الطلاب على فهم مفاهيم الذكاء الاصطناعي وتطبيقاته في الحياة اليومية، مع متابعة تقدمهم وتقييم أدائهم بصورة مستمرة ضمن بيئة تعليمية متطورة ومحفزة على الابتكار.</a:t>
            </a:r>
            <a:endParaRPr lang="en-US" sz="2000" dirty="0"/>
          </a:p>
        </p:txBody>
      </p:sp>
      <p:pic>
        <p:nvPicPr>
          <p:cNvPr id="5" name="Content Placeholder 4">
            <a:extLst>
              <a:ext uri="{FF2B5EF4-FFF2-40B4-BE49-F238E27FC236}">
                <a16:creationId xmlns:a16="http://schemas.microsoft.com/office/drawing/2014/main" id="{EAF298D2-48FA-D329-C2A6-094B614D591D}"/>
              </a:ext>
            </a:extLst>
          </p:cNvPr>
          <p:cNvPicPr>
            <a:picLocks noGrp="1" noChangeAspect="1"/>
          </p:cNvPicPr>
          <p:nvPr>
            <p:ph idx="1"/>
          </p:nvPr>
        </p:nvPicPr>
        <p:blipFill>
          <a:blip r:embed="rId2"/>
          <a:stretch>
            <a:fillRect/>
          </a:stretch>
        </p:blipFill>
        <p:spPr>
          <a:xfrm>
            <a:off x="2634711" y="2133600"/>
            <a:ext cx="8824403" cy="3778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47230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9B06-6859-A494-51EB-810359291697}"/>
              </a:ext>
            </a:extLst>
          </p:cNvPr>
          <p:cNvSpPr>
            <a:spLocks noGrp="1"/>
          </p:cNvSpPr>
          <p:nvPr>
            <p:ph type="title"/>
          </p:nvPr>
        </p:nvSpPr>
        <p:spPr>
          <a:xfrm>
            <a:off x="2444435" y="190122"/>
            <a:ext cx="6827067" cy="1472540"/>
          </a:xfrm>
          <a:solidFill>
            <a:srgbClr val="A3DBFF"/>
          </a:solidFill>
          <a:scene3d>
            <a:camera prst="orthographicFront"/>
            <a:lightRig rig="threePt" dir="t"/>
          </a:scene3d>
          <a:sp3d>
            <a:bevelT/>
          </a:sp3d>
        </p:spPr>
        <p:txBody>
          <a:bodyPr>
            <a:normAutofit fontScale="90000"/>
          </a:bodyPr>
          <a:lstStyle/>
          <a:p>
            <a:pPr algn="ctr" rtl="1"/>
            <a:r>
              <a:rPr lang="ar-AE" b="1" dirty="0">
                <a:latin typeface="Arabic Typesetting" panose="03020402040406030203" pitchFamily="66" charset="-78"/>
                <a:cs typeface="Arabic Typesetting" panose="03020402040406030203" pitchFamily="66" charset="-78"/>
              </a:rPr>
              <a:t>الذكاء الاصطناعي ليس مجرد مادة دراسية، بل مهارة مستقبلية تمكّن الطلاب من الابتكار والتفكير وصناعة الحلول الذكية.</a:t>
            </a:r>
            <a:br>
              <a:rPr lang="en-US" b="1" dirty="0">
                <a:latin typeface="Arabic Typesetting" panose="03020402040406030203" pitchFamily="66" charset="-78"/>
                <a:cs typeface="Arabic Typesetting" panose="03020402040406030203" pitchFamily="66" charset="-78"/>
              </a:rPr>
            </a:br>
            <a:r>
              <a:rPr lang="ar-AE" b="1" dirty="0">
                <a:latin typeface="Arabic Typesetting" panose="03020402040406030203" pitchFamily="66" charset="-78"/>
                <a:cs typeface="Arabic Typesetting" panose="03020402040406030203" pitchFamily="66" charset="-78"/>
              </a:rPr>
              <a:t>مواد إثرائية عن الذكاء الإصطناعي شرح و فيديوهات مع دليل للمعلم</a:t>
            </a:r>
            <a:endParaRPr lang="en-US"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B374C21F-FF66-220F-F389-0B3E1B851028}"/>
              </a:ext>
            </a:extLst>
          </p:cNvPr>
          <p:cNvPicPr>
            <a:picLocks noGrp="1" noChangeAspect="1"/>
          </p:cNvPicPr>
          <p:nvPr>
            <p:ph idx="1"/>
          </p:nvPr>
        </p:nvPicPr>
        <p:blipFill>
          <a:blip r:embed="rId2"/>
          <a:stretch>
            <a:fillRect/>
          </a:stretch>
        </p:blipFill>
        <p:spPr>
          <a:xfrm>
            <a:off x="3771662" y="2133600"/>
            <a:ext cx="6550502" cy="377825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7B00B633-5036-7006-35BC-715CD2A009D8}"/>
              </a:ext>
            </a:extLst>
          </p:cNvPr>
          <p:cNvPicPr>
            <a:picLocks noChangeAspect="1"/>
          </p:cNvPicPr>
          <p:nvPr/>
        </p:nvPicPr>
        <p:blipFill>
          <a:blip r:embed="rId3"/>
          <a:stretch>
            <a:fillRect/>
          </a:stretch>
        </p:blipFill>
        <p:spPr>
          <a:xfrm rot="21199151">
            <a:off x="539957" y="2320170"/>
            <a:ext cx="5257374" cy="3260159"/>
          </a:xfrm>
          <a:prstGeom prst="rect">
            <a:avLst/>
          </a:prstGeom>
        </p:spPr>
      </p:pic>
    </p:spTree>
    <p:extLst>
      <p:ext uri="{BB962C8B-B14F-4D97-AF65-F5344CB8AC3E}">
        <p14:creationId xmlns:p14="http://schemas.microsoft.com/office/powerpoint/2010/main" val="1326410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C6641-6D18-44F1-60B8-7B7AE14AB478}"/>
              </a:ext>
            </a:extLst>
          </p:cNvPr>
          <p:cNvSpPr>
            <a:spLocks noGrp="1"/>
          </p:cNvSpPr>
          <p:nvPr>
            <p:ph type="title"/>
          </p:nvPr>
        </p:nvSpPr>
        <p:spPr>
          <a:xfrm>
            <a:off x="3460377" y="418913"/>
            <a:ext cx="4991100" cy="1325563"/>
          </a:xfrm>
          <a:solidFill>
            <a:srgbClr val="FFFF00"/>
          </a:solidFill>
          <a:scene3d>
            <a:camera prst="orthographicFront"/>
            <a:lightRig rig="threePt" dir="t"/>
          </a:scene3d>
          <a:sp3d>
            <a:bevelT w="152400" h="50800" prst="softRound"/>
          </a:sp3d>
        </p:spPr>
        <p:style>
          <a:lnRef idx="2">
            <a:schemeClr val="dk1"/>
          </a:lnRef>
          <a:fillRef idx="1">
            <a:schemeClr val="lt1"/>
          </a:fillRef>
          <a:effectRef idx="0">
            <a:schemeClr val="dk1"/>
          </a:effectRef>
          <a:fontRef idx="minor">
            <a:schemeClr val="dk1"/>
          </a:fontRef>
        </p:style>
        <p:txBody>
          <a:bodyPr>
            <a:normAutofit/>
          </a:bodyPr>
          <a:lstStyle/>
          <a:p>
            <a:pPr algn="r" rtl="1"/>
            <a:r>
              <a:rPr lang="ar-AE" sz="5400" b="1" dirty="0">
                <a:latin typeface="Arabic Typesetting" panose="03020402040406030203" pitchFamily="66" charset="-78"/>
                <a:cs typeface="Arabic Typesetting" panose="03020402040406030203" pitchFamily="66" charset="-78"/>
              </a:rPr>
              <a:t>الإدارة المالية و المحاسبية في النظام</a:t>
            </a:r>
            <a:endParaRPr lang="en-US" sz="5400" b="1" dirty="0">
              <a:latin typeface="Arabic Typesetting" panose="03020402040406030203" pitchFamily="66" charset="-78"/>
              <a:cs typeface="Arabic Typesetting" panose="03020402040406030203" pitchFamily="66" charset="-78"/>
            </a:endParaRPr>
          </a:p>
        </p:txBody>
      </p:sp>
      <p:sp>
        <p:nvSpPr>
          <p:cNvPr id="5" name="Content Placeholder 4">
            <a:extLst>
              <a:ext uri="{FF2B5EF4-FFF2-40B4-BE49-F238E27FC236}">
                <a16:creationId xmlns:a16="http://schemas.microsoft.com/office/drawing/2014/main" id="{4462A353-FB72-F37E-76FC-2581E6C85143}"/>
              </a:ext>
            </a:extLst>
          </p:cNvPr>
          <p:cNvSpPr>
            <a:spLocks noGrp="1"/>
          </p:cNvSpPr>
          <p:nvPr>
            <p:ph idx="1"/>
          </p:nvPr>
        </p:nvSpPr>
        <p:spPr>
          <a:xfrm rot="21327023">
            <a:off x="592978" y="2696396"/>
            <a:ext cx="10515600" cy="2391624"/>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dk1"/>
          </a:lnRef>
          <a:fillRef idx="1">
            <a:schemeClr val="lt1"/>
          </a:fillRef>
          <a:effectRef idx="0">
            <a:schemeClr val="dk1"/>
          </a:effectRef>
          <a:fontRef idx="minor">
            <a:schemeClr val="dk1"/>
          </a:fontRef>
        </p:style>
        <p:txBody>
          <a:bodyPr/>
          <a:lstStyle/>
          <a:p>
            <a:pPr algn="r" rtl="1"/>
            <a:r>
              <a:rPr lang="en-US" dirty="0"/>
              <a:t>إدارة </a:t>
            </a:r>
            <a:r>
              <a:rPr lang="en-US" dirty="0" err="1"/>
              <a:t>مالية</a:t>
            </a:r>
            <a:r>
              <a:rPr lang="en-US" dirty="0"/>
              <a:t> </a:t>
            </a:r>
            <a:r>
              <a:rPr lang="en-US" dirty="0" err="1"/>
              <a:t>ذكية</a:t>
            </a:r>
            <a:r>
              <a:rPr lang="en-US" dirty="0"/>
              <a:t> </a:t>
            </a:r>
            <a:r>
              <a:rPr lang="en-US" dirty="0" err="1"/>
              <a:t>تدعم</a:t>
            </a:r>
            <a:r>
              <a:rPr lang="en-US" dirty="0"/>
              <a:t> </a:t>
            </a:r>
            <a:r>
              <a:rPr lang="en-US" dirty="0" err="1"/>
              <a:t>التحول</a:t>
            </a:r>
            <a:r>
              <a:rPr lang="en-US" dirty="0"/>
              <a:t> </a:t>
            </a:r>
            <a:r>
              <a:rPr lang="en-US" dirty="0" err="1"/>
              <a:t>الرقمي</a:t>
            </a:r>
            <a:r>
              <a:rPr lang="en-US" dirty="0"/>
              <a:t> </a:t>
            </a:r>
            <a:r>
              <a:rPr lang="en-US" dirty="0" err="1"/>
              <a:t>للمدارس</a:t>
            </a:r>
            <a:endParaRPr lang="en-US" dirty="0"/>
          </a:p>
          <a:p>
            <a:pPr algn="r" rtl="1"/>
            <a:r>
              <a:rPr lang="en-US" dirty="0" err="1"/>
              <a:t>يوفر</a:t>
            </a:r>
            <a:r>
              <a:rPr lang="en-US" dirty="0"/>
              <a:t> </a:t>
            </a:r>
            <a:r>
              <a:rPr lang="en-US" dirty="0" err="1"/>
              <a:t>نظام</a:t>
            </a:r>
            <a:r>
              <a:rPr lang="en-US" dirty="0"/>
              <a:t> </a:t>
            </a:r>
            <a:r>
              <a:rPr lang="ar-AE" dirty="0"/>
              <a:t> </a:t>
            </a:r>
            <a:r>
              <a:rPr lang="en-US" b="1" dirty="0">
                <a:solidFill>
                  <a:srgbClr val="FF0000"/>
                </a:solidFill>
              </a:rPr>
              <a:t>ip</a:t>
            </a:r>
            <a:r>
              <a:rPr lang="en-US" b="1" dirty="0"/>
              <a:t>Schools</a:t>
            </a:r>
            <a:r>
              <a:rPr lang="ar-AE" dirty="0"/>
              <a:t> </a:t>
            </a:r>
            <a:r>
              <a:rPr lang="en-US" dirty="0" err="1"/>
              <a:t>منظومة</a:t>
            </a:r>
            <a:r>
              <a:rPr lang="en-US" dirty="0"/>
              <a:t> </a:t>
            </a:r>
            <a:r>
              <a:rPr lang="en-US" dirty="0" err="1"/>
              <a:t>مالية</a:t>
            </a:r>
            <a:r>
              <a:rPr lang="en-US" dirty="0"/>
              <a:t> </a:t>
            </a:r>
            <a:r>
              <a:rPr lang="en-US" dirty="0" err="1"/>
              <a:t>متكاملة</a:t>
            </a:r>
            <a:r>
              <a:rPr lang="en-US" dirty="0"/>
              <a:t> </a:t>
            </a:r>
            <a:r>
              <a:rPr lang="en-US" dirty="0" err="1"/>
              <a:t>لإدارة</a:t>
            </a:r>
            <a:r>
              <a:rPr lang="en-US" dirty="0"/>
              <a:t> </a:t>
            </a:r>
            <a:r>
              <a:rPr lang="en-US" dirty="0" err="1"/>
              <a:t>جميع</a:t>
            </a:r>
            <a:r>
              <a:rPr lang="en-US" dirty="0"/>
              <a:t> </a:t>
            </a:r>
            <a:r>
              <a:rPr lang="en-US" dirty="0" err="1"/>
              <a:t>العمليات</a:t>
            </a:r>
            <a:r>
              <a:rPr lang="en-US" dirty="0"/>
              <a:t> </a:t>
            </a:r>
            <a:r>
              <a:rPr lang="en-US" dirty="0" err="1"/>
              <a:t>المالية</a:t>
            </a:r>
            <a:r>
              <a:rPr lang="en-US" dirty="0"/>
              <a:t> </a:t>
            </a:r>
            <a:r>
              <a:rPr lang="en-US" dirty="0" err="1"/>
              <a:t>والإدارية</a:t>
            </a:r>
            <a:r>
              <a:rPr lang="en-US" dirty="0"/>
              <a:t> </a:t>
            </a:r>
            <a:r>
              <a:rPr lang="en-US" dirty="0" err="1"/>
              <a:t>المرتبطة</a:t>
            </a:r>
            <a:r>
              <a:rPr lang="en-US" dirty="0"/>
              <a:t> </a:t>
            </a:r>
            <a:r>
              <a:rPr lang="en-US" dirty="0" err="1"/>
              <a:t>بالطلاب</a:t>
            </a:r>
            <a:r>
              <a:rPr lang="en-US" dirty="0"/>
              <a:t> </a:t>
            </a:r>
            <a:r>
              <a:rPr lang="en-US" dirty="0" err="1"/>
              <a:t>والعاملين</a:t>
            </a:r>
            <a:r>
              <a:rPr lang="en-US" dirty="0"/>
              <a:t> </a:t>
            </a:r>
            <a:r>
              <a:rPr lang="en-US" dirty="0" err="1"/>
              <a:t>والمدرسة</a:t>
            </a:r>
            <a:r>
              <a:rPr lang="en-US" dirty="0"/>
              <a:t>، </a:t>
            </a:r>
            <a:r>
              <a:rPr lang="en-US" dirty="0" err="1"/>
              <a:t>بدءاً</a:t>
            </a:r>
            <a:r>
              <a:rPr lang="en-US" dirty="0"/>
              <a:t> </a:t>
            </a:r>
            <a:r>
              <a:rPr lang="en-US" dirty="0" err="1"/>
              <a:t>من</a:t>
            </a:r>
            <a:r>
              <a:rPr lang="en-US" dirty="0"/>
              <a:t> </a:t>
            </a:r>
            <a:r>
              <a:rPr lang="en-US" dirty="0" err="1"/>
              <a:t>الرسوم</a:t>
            </a:r>
            <a:r>
              <a:rPr lang="en-US" dirty="0"/>
              <a:t> </a:t>
            </a:r>
            <a:r>
              <a:rPr lang="en-US" dirty="0" err="1"/>
              <a:t>الدراسية</a:t>
            </a:r>
            <a:r>
              <a:rPr lang="en-US" dirty="0"/>
              <a:t> </a:t>
            </a:r>
            <a:r>
              <a:rPr lang="en-US" dirty="0" err="1"/>
              <a:t>والأنشطة</a:t>
            </a:r>
            <a:r>
              <a:rPr lang="en-US" dirty="0"/>
              <a:t> </a:t>
            </a:r>
            <a:r>
              <a:rPr lang="en-US" dirty="0" err="1"/>
              <a:t>والخدمات</a:t>
            </a:r>
            <a:r>
              <a:rPr lang="en-US" dirty="0"/>
              <a:t> </a:t>
            </a:r>
            <a:r>
              <a:rPr lang="en-US" dirty="0" err="1"/>
              <a:t>المختلفة</a:t>
            </a:r>
            <a:r>
              <a:rPr lang="en-US" dirty="0"/>
              <a:t>، </a:t>
            </a:r>
            <a:r>
              <a:rPr lang="en-US" dirty="0" err="1"/>
              <a:t>وانتهاءً</a:t>
            </a:r>
            <a:r>
              <a:rPr lang="en-US" dirty="0"/>
              <a:t> </a:t>
            </a:r>
            <a:r>
              <a:rPr lang="en-US" dirty="0" err="1"/>
              <a:t>بالتقارير</a:t>
            </a:r>
            <a:r>
              <a:rPr lang="en-US" dirty="0"/>
              <a:t> </a:t>
            </a:r>
            <a:r>
              <a:rPr lang="en-US" dirty="0" err="1"/>
              <a:t>المالية</a:t>
            </a:r>
            <a:r>
              <a:rPr lang="en-US" dirty="0"/>
              <a:t> </a:t>
            </a:r>
            <a:r>
              <a:rPr lang="en-US" dirty="0" err="1"/>
              <a:t>والميزانيات</a:t>
            </a:r>
            <a:r>
              <a:rPr lang="en-US" dirty="0"/>
              <a:t> </a:t>
            </a:r>
            <a:r>
              <a:rPr lang="en-US" dirty="0" err="1"/>
              <a:t>والحسابات</a:t>
            </a:r>
            <a:r>
              <a:rPr lang="en-US" dirty="0"/>
              <a:t> </a:t>
            </a:r>
            <a:r>
              <a:rPr lang="en-US" dirty="0" err="1"/>
              <a:t>الختامية</a:t>
            </a:r>
            <a:r>
              <a:rPr lang="en-US" dirty="0"/>
              <a:t>.</a:t>
            </a:r>
          </a:p>
          <a:p>
            <a:pPr algn="r" rtl="1"/>
            <a:r>
              <a:rPr lang="en-US" dirty="0" err="1"/>
              <a:t>يتيح</a:t>
            </a:r>
            <a:r>
              <a:rPr lang="en-US" dirty="0"/>
              <a:t> </a:t>
            </a:r>
            <a:r>
              <a:rPr lang="en-US" dirty="0" err="1"/>
              <a:t>النظام</a:t>
            </a:r>
            <a:r>
              <a:rPr lang="en-US" dirty="0"/>
              <a:t> </a:t>
            </a:r>
            <a:r>
              <a:rPr lang="en-US" dirty="0" err="1"/>
              <a:t>متابعة</a:t>
            </a:r>
            <a:r>
              <a:rPr lang="en-US" dirty="0"/>
              <a:t> </a:t>
            </a:r>
            <a:r>
              <a:rPr lang="en-US" dirty="0" err="1"/>
              <a:t>الإيرادات</a:t>
            </a:r>
            <a:r>
              <a:rPr lang="en-US" dirty="0"/>
              <a:t> </a:t>
            </a:r>
            <a:r>
              <a:rPr lang="en-US" dirty="0" err="1"/>
              <a:t>والمصروفات</a:t>
            </a:r>
            <a:r>
              <a:rPr lang="en-US" dirty="0"/>
              <a:t> </a:t>
            </a:r>
            <a:r>
              <a:rPr lang="en-US" dirty="0" err="1"/>
              <a:t>بصورة</a:t>
            </a:r>
            <a:r>
              <a:rPr lang="en-US" dirty="0"/>
              <a:t> لحظية، </a:t>
            </a:r>
            <a:r>
              <a:rPr lang="en-US" dirty="0" err="1"/>
              <a:t>وإدارة</a:t>
            </a:r>
            <a:r>
              <a:rPr lang="en-US" dirty="0"/>
              <a:t> </a:t>
            </a:r>
            <a:r>
              <a:rPr lang="en-US" dirty="0" err="1"/>
              <a:t>حسابات</a:t>
            </a:r>
            <a:r>
              <a:rPr lang="en-US" dirty="0"/>
              <a:t> </a:t>
            </a:r>
            <a:r>
              <a:rPr lang="en-US" dirty="0" err="1"/>
              <a:t>الطلاب</a:t>
            </a:r>
            <a:r>
              <a:rPr lang="en-US" dirty="0"/>
              <a:t> </a:t>
            </a:r>
            <a:r>
              <a:rPr lang="en-US" dirty="0" err="1"/>
              <a:t>وأولياء</a:t>
            </a:r>
            <a:r>
              <a:rPr lang="en-US" dirty="0"/>
              <a:t> </a:t>
            </a:r>
            <a:r>
              <a:rPr lang="en-US" dirty="0" err="1"/>
              <a:t>الأمور</a:t>
            </a:r>
            <a:r>
              <a:rPr lang="en-US" dirty="0"/>
              <a:t>، </a:t>
            </a:r>
            <a:r>
              <a:rPr lang="en-US" dirty="0" err="1"/>
              <a:t>وإصدار</a:t>
            </a:r>
            <a:r>
              <a:rPr lang="en-US" dirty="0"/>
              <a:t> </a:t>
            </a:r>
            <a:r>
              <a:rPr lang="en-US" dirty="0" err="1"/>
              <a:t>الإيصالات</a:t>
            </a:r>
            <a:r>
              <a:rPr lang="en-US" dirty="0"/>
              <a:t> </a:t>
            </a:r>
            <a:r>
              <a:rPr lang="en-US" dirty="0" err="1"/>
              <a:t>والتقارير</a:t>
            </a:r>
            <a:r>
              <a:rPr lang="en-US" dirty="0"/>
              <a:t> </a:t>
            </a:r>
            <a:r>
              <a:rPr lang="en-US" dirty="0" err="1"/>
              <a:t>المالية</a:t>
            </a:r>
            <a:r>
              <a:rPr lang="en-US" dirty="0"/>
              <a:t> </a:t>
            </a:r>
            <a:r>
              <a:rPr lang="en-US" dirty="0" err="1"/>
              <a:t>بشكل</a:t>
            </a:r>
            <a:r>
              <a:rPr lang="en-US" dirty="0"/>
              <a:t> </a:t>
            </a:r>
            <a:r>
              <a:rPr lang="en-US" dirty="0" err="1"/>
              <a:t>آلي</a:t>
            </a:r>
            <a:r>
              <a:rPr lang="en-US" dirty="0"/>
              <a:t>، </a:t>
            </a:r>
            <a:r>
              <a:rPr lang="en-US" dirty="0" err="1"/>
              <a:t>مما</a:t>
            </a:r>
            <a:r>
              <a:rPr lang="en-US" dirty="0"/>
              <a:t> </a:t>
            </a:r>
            <a:r>
              <a:rPr lang="en-US" dirty="0" err="1"/>
              <a:t>يعزز</a:t>
            </a:r>
            <a:r>
              <a:rPr lang="en-US" dirty="0"/>
              <a:t> </a:t>
            </a:r>
            <a:r>
              <a:rPr lang="en-US" dirty="0" err="1"/>
              <a:t>الشفافية</a:t>
            </a:r>
            <a:r>
              <a:rPr lang="en-US" dirty="0"/>
              <a:t> </a:t>
            </a:r>
            <a:r>
              <a:rPr lang="en-US" dirty="0" err="1"/>
              <a:t>والدقة</a:t>
            </a:r>
            <a:r>
              <a:rPr lang="en-US" dirty="0"/>
              <a:t> </a:t>
            </a:r>
            <a:r>
              <a:rPr lang="en-US" dirty="0" err="1"/>
              <a:t>وسرعة</a:t>
            </a:r>
            <a:r>
              <a:rPr lang="en-US" dirty="0"/>
              <a:t> </a:t>
            </a:r>
            <a:r>
              <a:rPr lang="en-US" dirty="0" err="1"/>
              <a:t>اتخاذ</a:t>
            </a:r>
            <a:r>
              <a:rPr lang="en-US" dirty="0"/>
              <a:t> </a:t>
            </a:r>
            <a:r>
              <a:rPr lang="en-US" dirty="0" err="1"/>
              <a:t>القرار</a:t>
            </a:r>
            <a:r>
              <a:rPr lang="en-US" dirty="0"/>
              <a:t>.</a:t>
            </a:r>
          </a:p>
        </p:txBody>
      </p:sp>
    </p:spTree>
    <p:extLst>
      <p:ext uri="{BB962C8B-B14F-4D97-AF65-F5344CB8AC3E}">
        <p14:creationId xmlns:p14="http://schemas.microsoft.com/office/powerpoint/2010/main" val="4240143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6FEAF57-866C-41B9-786F-37D71B28E3AC}"/>
              </a:ext>
            </a:extLst>
          </p:cNvPr>
          <p:cNvPicPr>
            <a:picLocks noGrp="1" noChangeAspect="1"/>
          </p:cNvPicPr>
          <p:nvPr>
            <p:ph idx="1"/>
          </p:nvPr>
        </p:nvPicPr>
        <p:blipFill>
          <a:blip r:embed="rId3"/>
          <a:stretch>
            <a:fillRect/>
          </a:stretch>
        </p:blipFill>
        <p:spPr>
          <a:xfrm>
            <a:off x="726141" y="905435"/>
            <a:ext cx="11223811" cy="53788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0147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319D-4AC5-567B-27E6-6EDE6538CFA8}"/>
              </a:ext>
            </a:extLst>
          </p:cNvPr>
          <p:cNvSpPr>
            <a:spLocks noGrp="1"/>
          </p:cNvSpPr>
          <p:nvPr>
            <p:ph type="title"/>
          </p:nvPr>
        </p:nvSpPr>
        <p:spPr>
          <a:xfrm>
            <a:off x="500921" y="1175609"/>
            <a:ext cx="5657831" cy="5136777"/>
          </a:xfrm>
          <a:solidFill>
            <a:schemeClr val="tx2">
              <a:lumMod val="20000"/>
              <a:lumOff val="80000"/>
            </a:schemeClr>
          </a:solidFill>
          <a:scene3d>
            <a:camera prst="orthographicFront"/>
            <a:lightRig rig="threePt" dir="t"/>
          </a:scene3d>
          <a:sp3d>
            <a:bevelT prst="angle"/>
          </a:sp3d>
        </p:spPr>
        <p:txBody>
          <a:bodyPr>
            <a:noAutofit/>
          </a:bodyPr>
          <a:lstStyle/>
          <a:p>
            <a:pPr algn="r" rtl="1"/>
            <a:r>
              <a:rPr lang="ar-AE" sz="3200" b="1" dirty="0">
                <a:latin typeface="Arabic Typesetting" panose="03020402040406030203" pitchFamily="66" charset="-78"/>
                <a:cs typeface="Arabic Typesetting" panose="03020402040406030203" pitchFamily="66" charset="-78"/>
              </a:rPr>
              <a:t>ا</a:t>
            </a:r>
            <a:r>
              <a:rPr lang="en-US" sz="3200" b="1" dirty="0" err="1">
                <a:latin typeface="Arabic Typesetting" panose="03020402040406030203" pitchFamily="66" charset="-78"/>
                <a:cs typeface="Arabic Typesetting" panose="03020402040406030203" pitchFamily="66" charset="-78"/>
              </a:rPr>
              <a:t>لدفع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الإلكتروني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وخدمات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أولياء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الأمور</a:t>
            </a:r>
            <a:br>
              <a:rPr lang="en-US" sz="3200" b="1" dirty="0">
                <a:latin typeface="Arabic Typesetting" panose="03020402040406030203" pitchFamily="66" charset="-78"/>
                <a:cs typeface="Arabic Typesetting" panose="03020402040406030203" pitchFamily="66" charset="-78"/>
              </a:rPr>
            </a:br>
            <a:br>
              <a:rPr lang="ar-AE" sz="3200" b="1" dirty="0">
                <a:latin typeface="Arabic Typesetting" panose="03020402040406030203" pitchFamily="66" charset="-78"/>
                <a:cs typeface="Arabic Typesetting" panose="03020402040406030203" pitchFamily="66" charset="-78"/>
              </a:rPr>
            </a:br>
            <a:r>
              <a:rPr lang="en-US" sz="3200" b="1" dirty="0" err="1">
                <a:latin typeface="Arabic Typesetting" panose="03020402040406030203" pitchFamily="66" charset="-78"/>
                <a:cs typeface="Arabic Typesetting" panose="03020402040406030203" pitchFamily="66" charset="-78"/>
              </a:rPr>
              <a:t>يدعم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الربط</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بوابات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الدفع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الإلكتروني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المختلفة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والبنوك</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والمحافظ</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الإلكترونية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مما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يتيح</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لأولياء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الأمور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سداد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الرسوم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الدراسية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ورسوم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النقل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والأنشطة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والخدمات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الأخرى</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مباشرة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خلال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تطبيق</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الأسرة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أو</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البوابة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الإلكترونية</a:t>
            </a:r>
            <a:r>
              <a:rPr lang="en-US" sz="3200" b="1" dirty="0">
                <a:latin typeface="Arabic Typesetting" panose="03020402040406030203" pitchFamily="66" charset="-78"/>
                <a:cs typeface="Arabic Typesetting" panose="03020402040406030203" pitchFamily="66" charset="-78"/>
              </a:rPr>
              <a:t>.</a:t>
            </a:r>
            <a:br>
              <a:rPr lang="en-US" sz="3200" b="1" dirty="0">
                <a:latin typeface="Arabic Typesetting" panose="03020402040406030203" pitchFamily="66" charset="-78"/>
                <a:cs typeface="Arabic Typesetting" panose="03020402040406030203" pitchFamily="66" charset="-78"/>
              </a:rPr>
            </a:br>
            <a:r>
              <a:rPr lang="en-US" sz="3200" b="1" dirty="0" err="1">
                <a:latin typeface="Arabic Typesetting" panose="03020402040406030203" pitchFamily="66" charset="-78"/>
                <a:cs typeface="Arabic Typesetting" panose="03020402040406030203" pitchFamily="66" charset="-78"/>
              </a:rPr>
              <a:t>ويتم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إرسال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إشعارات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فورية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للسداد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إصدار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إيصالات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إلكترونية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وتحديث</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حالة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الرسوم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المستحقة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بصورة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آلية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مما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يوفر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تجربة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سهلة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وآمنة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لأولياء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الأمور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ويقلل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التعاملات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النقدية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داخل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المدرسة</a:t>
            </a:r>
            <a:r>
              <a:rPr lang="en-US" sz="3200" b="1" dirty="0">
                <a:latin typeface="Arabic Typesetting" panose="03020402040406030203" pitchFamily="66" charset="-78"/>
                <a:cs typeface="Arabic Typesetting" panose="03020402040406030203" pitchFamily="66" charset="-78"/>
              </a:rPr>
              <a:t>.</a:t>
            </a:r>
            <a:br>
              <a:rPr lang="en-US" sz="3200" b="1" dirty="0">
                <a:latin typeface="Arabic Typesetting" panose="03020402040406030203" pitchFamily="66" charset="-78"/>
                <a:cs typeface="Arabic Typesetting" panose="03020402040406030203" pitchFamily="66" charset="-78"/>
              </a:rPr>
            </a:br>
            <a:endParaRPr lang="en-US" sz="32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6ED5D5B0-AC83-B266-19E5-B7A5595A9B9D}"/>
              </a:ext>
            </a:extLst>
          </p:cNvPr>
          <p:cNvPicPr>
            <a:picLocks noGrp="1" noChangeAspect="1"/>
          </p:cNvPicPr>
          <p:nvPr>
            <p:ph idx="1"/>
          </p:nvPr>
        </p:nvPicPr>
        <p:blipFill>
          <a:blip r:embed="rId2"/>
          <a:stretch>
            <a:fillRect/>
          </a:stretch>
        </p:blipFill>
        <p:spPr>
          <a:xfrm>
            <a:off x="6678706" y="934515"/>
            <a:ext cx="4868937" cy="54675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7463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FC6A9-CCC5-9937-185E-1617288EFBB8}"/>
              </a:ext>
            </a:extLst>
          </p:cNvPr>
          <p:cNvSpPr>
            <a:spLocks noGrp="1"/>
          </p:cNvSpPr>
          <p:nvPr>
            <p:ph type="title"/>
          </p:nvPr>
        </p:nvSpPr>
        <p:spPr>
          <a:xfrm>
            <a:off x="3840111" y="264444"/>
            <a:ext cx="5499846" cy="1501832"/>
          </a:xfrm>
          <a:solidFill>
            <a:schemeClr val="bg2"/>
          </a:solidFill>
          <a:ln>
            <a:solidFill>
              <a:schemeClr val="accent1">
                <a:lumMod val="20000"/>
                <a:lumOff val="80000"/>
              </a:schemeClr>
            </a:solidFill>
          </a:ln>
          <a:scene3d>
            <a:camera prst="orthographicFront"/>
            <a:lightRig rig="threePt" dir="t"/>
          </a:scene3d>
          <a:sp3d>
            <a:bevelT w="152400" h="50800" prst="softRound"/>
          </a:sp3d>
        </p:spPr>
        <p:style>
          <a:lnRef idx="2">
            <a:schemeClr val="accent4"/>
          </a:lnRef>
          <a:fillRef idx="1">
            <a:schemeClr val="lt1"/>
          </a:fillRef>
          <a:effectRef idx="0">
            <a:schemeClr val="accent4"/>
          </a:effectRef>
          <a:fontRef idx="minor">
            <a:schemeClr val="dk1"/>
          </a:fontRef>
        </p:style>
        <p:txBody>
          <a:bodyPr>
            <a:noAutofit/>
          </a:bodyPr>
          <a:lstStyle/>
          <a:p>
            <a:pPr algn="ctr" rtl="1"/>
            <a:r>
              <a:rPr lang="en-US" sz="4800" b="1" dirty="0" err="1">
                <a:latin typeface="Arabic Typesetting" panose="03020402040406030203" pitchFamily="66" charset="-78"/>
                <a:cs typeface="Arabic Typesetting" panose="03020402040406030203" pitchFamily="66" charset="-78"/>
              </a:rPr>
              <a:t>المعالجة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المالية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المباشرة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للسدادات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الإلكترونية</a:t>
            </a:r>
            <a:endParaRPr lang="en-US" sz="4800" b="1"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B63CCD93-802D-11B1-0900-4560F16A5FB6}"/>
              </a:ext>
            </a:extLst>
          </p:cNvPr>
          <p:cNvSpPr>
            <a:spLocks noGrp="1"/>
          </p:cNvSpPr>
          <p:nvPr>
            <p:ph idx="1"/>
          </p:nvPr>
        </p:nvSpPr>
        <p:spPr>
          <a:solidFill>
            <a:schemeClr val="tx2">
              <a:lumMod val="20000"/>
              <a:lumOff val="80000"/>
            </a:schemeClr>
          </a:solidFill>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rmAutofit/>
          </a:bodyPr>
          <a:lstStyle/>
          <a:p>
            <a:pPr algn="r" rtl="1"/>
            <a:r>
              <a:rPr lang="en-US" sz="2400" b="1" dirty="0" err="1">
                <a:latin typeface="Arabic Typesetting" panose="03020402040406030203" pitchFamily="66" charset="-78"/>
                <a:cs typeface="Arabic Typesetting" panose="03020402040406030203" pitchFamily="66" charset="-78"/>
              </a:rPr>
              <a:t>يمكن</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للنظام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العمل</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وفق</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سياسة</a:t>
            </a:r>
            <a:r>
              <a:rPr lang="en-US" sz="2400" b="1" dirty="0">
                <a:latin typeface="Arabic Typesetting" panose="03020402040406030203" pitchFamily="66" charset="-78"/>
                <a:cs typeface="Arabic Typesetting" panose="03020402040406030203" pitchFamily="66" charset="-78"/>
              </a:rPr>
              <a:t> </a:t>
            </a:r>
            <a:r>
              <a:rPr lang="ar-AE" sz="2400" b="1" dirty="0">
                <a:latin typeface="Arabic Typesetting" panose="03020402040406030203" pitchFamily="66" charset="-78"/>
                <a:cs typeface="Arabic Typesetting" panose="03020402040406030203" pitchFamily="66" charset="-78"/>
              </a:rPr>
              <a:t>الإدارة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المالية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بحيث</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يتم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اعتماد</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عمليات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الدفع</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الإلكتروني</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بصورة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مباشرة</a:t>
            </a:r>
            <a:r>
              <a:rPr lang="ar-AE" sz="2400" b="1" dirty="0">
                <a:latin typeface="Arabic Typesetting" panose="03020402040406030203" pitchFamily="66" charset="-78"/>
                <a:cs typeface="Arabic Typesetting" panose="03020402040406030203" pitchFamily="66" charset="-78"/>
              </a:rPr>
              <a:t> او بدورة مستندية معتمدة.</a:t>
            </a:r>
            <a:endParaRPr lang="en-US" sz="2400" b="1" dirty="0">
              <a:latin typeface="Arabic Typesetting" panose="03020402040406030203" pitchFamily="66" charset="-78"/>
              <a:cs typeface="Arabic Typesetting" panose="03020402040406030203" pitchFamily="66" charset="-78"/>
            </a:endParaRPr>
          </a:p>
          <a:p>
            <a:pPr marL="0" indent="0" algn="r" rtl="1">
              <a:buNone/>
            </a:pPr>
            <a:r>
              <a:rPr lang="en-US" sz="2400" b="1" dirty="0" err="1">
                <a:latin typeface="Arabic Typesetting" panose="03020402040406030203" pitchFamily="66" charset="-78"/>
                <a:cs typeface="Arabic Typesetting" panose="03020402040406030203" pitchFamily="66" charset="-78"/>
              </a:rPr>
              <a:t>عند</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إتمام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السداد</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يقوم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النظام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تلقائياً</a:t>
            </a:r>
            <a:r>
              <a:rPr lang="en-US" sz="2400" b="1" dirty="0">
                <a:latin typeface="Arabic Typesetting" panose="03020402040406030203" pitchFamily="66" charset="-78"/>
                <a:cs typeface="Arabic Typesetting" panose="03020402040406030203" pitchFamily="66" charset="-78"/>
              </a:rPr>
              <a:t> بـ:</a:t>
            </a:r>
          </a:p>
          <a:p>
            <a:pPr marL="0" indent="0" algn="r" rtl="1">
              <a:buNone/>
            </a:pPr>
            <a:r>
              <a:rPr lang="ar-AE" sz="2400" b="1" dirty="0">
                <a:latin typeface="Arabic Typesetting" panose="03020402040406030203" pitchFamily="66" charset="-78"/>
                <a:cs typeface="Arabic Typesetting" panose="03020402040406030203" pitchFamily="66" charset="-78"/>
              </a:rPr>
              <a:t> </a:t>
            </a:r>
            <a:r>
              <a:rPr lang="en-US" sz="2400" b="1" dirty="0">
                <a:latin typeface="Arabic Typesetting" panose="03020402040406030203" pitchFamily="66" charset="-78"/>
                <a:cs typeface="Arabic Typesetting" panose="03020402040406030203" pitchFamily="66" charset="-78"/>
              </a:rPr>
              <a:t>•</a:t>
            </a:r>
            <a:r>
              <a:rPr lang="ar-AE" sz="2400" b="1" dirty="0">
                <a:latin typeface="Arabic Typesetting" panose="03020402040406030203" pitchFamily="66" charset="-78"/>
                <a:cs typeface="Arabic Typesetting" panose="03020402040406030203" pitchFamily="66" charset="-78"/>
              </a:rPr>
              <a:t> ت</a:t>
            </a:r>
            <a:r>
              <a:rPr lang="en-US" sz="2400" b="1" dirty="0" err="1">
                <a:latin typeface="Arabic Typesetting" panose="03020402040406030203" pitchFamily="66" charset="-78"/>
                <a:cs typeface="Arabic Typesetting" panose="03020402040406030203" pitchFamily="66" charset="-78"/>
              </a:rPr>
              <a:t>غذية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حسابات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الطلاب</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وأولياء</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الأمور</a:t>
            </a:r>
            <a:r>
              <a:rPr lang="en-US" sz="2400" b="1" dirty="0">
                <a:latin typeface="Arabic Typesetting" panose="03020402040406030203" pitchFamily="66" charset="-78"/>
                <a:cs typeface="Arabic Typesetting" panose="03020402040406030203" pitchFamily="66" charset="-78"/>
              </a:rPr>
              <a:t>.</a:t>
            </a:r>
            <a:br>
              <a:rPr lang="en-US" sz="2400" b="1" dirty="0">
                <a:latin typeface="Arabic Typesetting" panose="03020402040406030203" pitchFamily="66" charset="-78"/>
                <a:cs typeface="Arabic Typesetting" panose="03020402040406030203" pitchFamily="66" charset="-78"/>
              </a:rPr>
            </a:br>
            <a:r>
              <a:rPr lang="en-US" sz="2400" b="1" dirty="0">
                <a:latin typeface="Arabic Typesetting" panose="03020402040406030203" pitchFamily="66" charset="-78"/>
                <a:cs typeface="Arabic Typesetting" panose="03020402040406030203" pitchFamily="66" charset="-78"/>
              </a:rPr>
              <a:t>• </a:t>
            </a:r>
            <a:r>
              <a:rPr lang="ar-AE"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إنشاء</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القيود</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المحاسبية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اللازمة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آلياً</a:t>
            </a:r>
            <a:r>
              <a:rPr lang="en-US" sz="2400" b="1" dirty="0">
                <a:latin typeface="Arabic Typesetting" panose="03020402040406030203" pitchFamily="66" charset="-78"/>
                <a:cs typeface="Arabic Typesetting" panose="03020402040406030203" pitchFamily="66" charset="-78"/>
              </a:rPr>
              <a:t>.</a:t>
            </a:r>
            <a:br>
              <a:rPr lang="en-US" sz="2400" b="1" dirty="0">
                <a:latin typeface="Arabic Typesetting" panose="03020402040406030203" pitchFamily="66" charset="-78"/>
                <a:cs typeface="Arabic Typesetting" panose="03020402040406030203" pitchFamily="66" charset="-78"/>
              </a:rPr>
            </a:br>
            <a:r>
              <a:rPr lang="en-US" sz="2400" b="1" dirty="0">
                <a:latin typeface="Arabic Typesetting" panose="03020402040406030203" pitchFamily="66" charset="-78"/>
                <a:cs typeface="Arabic Typesetting" panose="03020402040406030203" pitchFamily="66" charset="-78"/>
              </a:rPr>
              <a:t>• </a:t>
            </a:r>
            <a:r>
              <a:rPr lang="ar-AE"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تحديث</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أرصدة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الرسوم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والمستحقات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فورياً</a:t>
            </a:r>
            <a:r>
              <a:rPr lang="en-US" sz="2400" b="1" dirty="0">
                <a:latin typeface="Arabic Typesetting" panose="03020402040406030203" pitchFamily="66" charset="-78"/>
                <a:cs typeface="Arabic Typesetting" panose="03020402040406030203" pitchFamily="66" charset="-78"/>
              </a:rPr>
              <a:t>.</a:t>
            </a:r>
            <a:br>
              <a:rPr lang="en-US" sz="2400" b="1" dirty="0">
                <a:latin typeface="Arabic Typesetting" panose="03020402040406030203" pitchFamily="66" charset="-78"/>
                <a:cs typeface="Arabic Typesetting" panose="03020402040406030203" pitchFamily="66" charset="-78"/>
              </a:rPr>
            </a:b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ترحيل</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العمليات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إلى</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الأستاذ</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العام</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والحسابات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المالية</a:t>
            </a:r>
            <a:r>
              <a:rPr lang="en-US" sz="2400" b="1" dirty="0">
                <a:latin typeface="Arabic Typesetting" panose="03020402040406030203" pitchFamily="66" charset="-78"/>
                <a:cs typeface="Arabic Typesetting" panose="03020402040406030203" pitchFamily="66" charset="-78"/>
              </a:rPr>
              <a:t>.</a:t>
            </a:r>
            <a:br>
              <a:rPr lang="en-US" sz="2400" b="1" dirty="0">
                <a:latin typeface="Arabic Typesetting" panose="03020402040406030203" pitchFamily="66" charset="-78"/>
                <a:cs typeface="Arabic Typesetting" panose="03020402040406030203" pitchFamily="66" charset="-78"/>
              </a:rPr>
            </a:b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إصدار</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الإيصالات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والتقارير</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المالية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بصورة</a:t>
            </a:r>
            <a:r>
              <a:rPr lang="en-US" sz="2400" b="1" dirty="0">
                <a:latin typeface="Arabic Typesetting" panose="03020402040406030203" pitchFamily="66" charset="-78"/>
                <a:cs typeface="Arabic Typesetting" panose="03020402040406030203" pitchFamily="66" charset="-78"/>
              </a:rPr>
              <a:t> لحظية.</a:t>
            </a:r>
          </a:p>
          <a:p>
            <a:pPr algn="r" rtl="1"/>
            <a:r>
              <a:rPr lang="en-US" sz="2400" b="1" dirty="0" err="1">
                <a:latin typeface="Arabic Typesetting" panose="03020402040406030203" pitchFamily="66" charset="-78"/>
                <a:cs typeface="Arabic Typesetting" panose="03020402040406030203" pitchFamily="66" charset="-78"/>
              </a:rPr>
              <a:t>ويضمن</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ذلك</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الحصول</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على</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معلومات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مالية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محدثة</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في</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الوقت</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الحقيقي</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مع</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تقليل</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الأخطاء</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والتدخل</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اليدوي</a:t>
            </a:r>
            <a:r>
              <a:rPr lang="en-US" sz="2400" b="1" dirty="0">
                <a:latin typeface="Arabic Typesetting" panose="03020402040406030203" pitchFamily="66" charset="-78"/>
                <a:cs typeface="Arabic Typesetting" panose="03020402040406030203" pitchFamily="66" charset="-78"/>
              </a:rPr>
              <a:t>.</a:t>
            </a:r>
          </a:p>
          <a:p>
            <a:pPr algn="r" rtl="1"/>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496714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6E8C-7595-84EC-6CDB-365F5D2EF472}"/>
              </a:ext>
            </a:extLst>
          </p:cNvPr>
          <p:cNvSpPr>
            <a:spLocks noGrp="1"/>
          </p:cNvSpPr>
          <p:nvPr>
            <p:ph type="title"/>
          </p:nvPr>
        </p:nvSpPr>
        <p:spPr>
          <a:xfrm>
            <a:off x="4204447" y="472700"/>
            <a:ext cx="3379693" cy="1481606"/>
          </a:xfrm>
        </p:spPr>
        <p:style>
          <a:lnRef idx="2">
            <a:schemeClr val="dk1"/>
          </a:lnRef>
          <a:fillRef idx="1">
            <a:schemeClr val="lt1"/>
          </a:fillRef>
          <a:effectRef idx="0">
            <a:schemeClr val="dk1"/>
          </a:effectRef>
          <a:fontRef idx="minor">
            <a:schemeClr val="dk1"/>
          </a:fontRef>
        </p:style>
        <p:txBody>
          <a:bodyPr>
            <a:noAutofit/>
          </a:bodyPr>
          <a:lstStyle/>
          <a:p>
            <a:pPr algn="ctr" rtl="1"/>
            <a:r>
              <a:rPr lang="ar-AE" sz="4800" b="1" dirty="0">
                <a:latin typeface="Arabic Typesetting" panose="03020402040406030203" pitchFamily="66" charset="-78"/>
                <a:cs typeface="Arabic Typesetting" panose="03020402040406030203" pitchFamily="66" charset="-78"/>
              </a:rPr>
              <a:t>نظام </a:t>
            </a:r>
            <a:r>
              <a:rPr lang="en-US" sz="4800" b="1" dirty="0">
                <a:solidFill>
                  <a:srgbClr val="FF0000"/>
                </a:solidFill>
                <a:latin typeface="Arabic Typesetting" panose="03020402040406030203" pitchFamily="66" charset="-78"/>
                <a:cs typeface="Arabic Typesetting" panose="03020402040406030203" pitchFamily="66" charset="-78"/>
              </a:rPr>
              <a:t>ip</a:t>
            </a:r>
            <a:r>
              <a:rPr lang="en-US" sz="4800" b="1" dirty="0">
                <a:latin typeface="Arabic Typesetting" panose="03020402040406030203" pitchFamily="66" charset="-78"/>
                <a:cs typeface="Arabic Typesetting" panose="03020402040406030203" pitchFamily="66" charset="-78"/>
              </a:rPr>
              <a:t>Schools </a:t>
            </a:r>
            <a:r>
              <a:rPr lang="ar-AE" sz="4800" b="1" dirty="0">
                <a:latin typeface="Arabic Typesetting" panose="03020402040406030203" pitchFamily="66" charset="-78"/>
                <a:cs typeface="Arabic Typesetting" panose="03020402040406030203" pitchFamily="66" charset="-78"/>
              </a:rPr>
              <a:t> </a:t>
            </a:r>
            <a:br>
              <a:rPr lang="ar-AE" sz="4800" b="1" dirty="0">
                <a:latin typeface="Arabic Typesetting" panose="03020402040406030203" pitchFamily="66" charset="-78"/>
                <a:cs typeface="Arabic Typesetting" panose="03020402040406030203" pitchFamily="66" charset="-78"/>
              </a:rPr>
            </a:br>
            <a:r>
              <a:rPr lang="ar-AE" sz="4800" b="1" dirty="0">
                <a:latin typeface="Arabic Typesetting" panose="03020402040406030203" pitchFamily="66" charset="-78"/>
                <a:cs typeface="Arabic Typesetting" panose="03020402040406030203" pitchFamily="66" charset="-78"/>
              </a:rPr>
              <a:t>للإدارة المدرسية الذكية</a:t>
            </a:r>
            <a:endParaRPr lang="en-US" sz="4800" b="1"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51C8E550-7822-B5CC-626B-DCD366921A00}"/>
              </a:ext>
            </a:extLst>
          </p:cNvPr>
          <p:cNvSpPr>
            <a:spLocks noGrp="1"/>
          </p:cNvSpPr>
          <p:nvPr>
            <p:ph idx="1"/>
          </p:nvPr>
        </p:nvSpPr>
        <p:spPr>
          <a:xfrm>
            <a:off x="957181" y="2309186"/>
            <a:ext cx="11162922" cy="3499944"/>
          </a:xfrm>
        </p:spPr>
        <p:style>
          <a:lnRef idx="2">
            <a:schemeClr val="accent1"/>
          </a:lnRef>
          <a:fillRef idx="1">
            <a:schemeClr val="lt1"/>
          </a:fillRef>
          <a:effectRef idx="0">
            <a:schemeClr val="accent1"/>
          </a:effectRef>
          <a:fontRef idx="minor">
            <a:schemeClr val="dk1"/>
          </a:fontRef>
        </p:style>
        <p:txBody>
          <a:bodyPr>
            <a:noAutofit/>
          </a:bodyPr>
          <a:lstStyle/>
          <a:p>
            <a:pPr algn="r" rtl="1"/>
            <a:r>
              <a:rPr lang="ar-AE" sz="4000" dirty="0">
                <a:latin typeface="Arabic Typesetting" panose="03020402040406030203" pitchFamily="66" charset="-78"/>
                <a:cs typeface="Arabic Typesetting" panose="03020402040406030203" pitchFamily="66" charset="-78"/>
              </a:rPr>
              <a:t>منصة متكاملة لإدارة المدارس رقمياً وربط جميع العمليات الأكاديمية والإدارية في نظام واحد. </a:t>
            </a:r>
          </a:p>
          <a:p>
            <a:pPr algn="r" rtl="1"/>
            <a:r>
              <a:rPr lang="ar-AE" sz="4000" dirty="0">
                <a:latin typeface="Arabic Typesetting" panose="03020402040406030203" pitchFamily="66" charset="-78"/>
                <a:cs typeface="Arabic Typesetting" panose="03020402040406030203" pitchFamily="66" charset="-78"/>
              </a:rPr>
              <a:t>يساهم في تحسين كفاءة الإدارة المدرسية من خلال أتمتة الإجراءات وتقليل الأعمال الورقية. </a:t>
            </a:r>
          </a:p>
          <a:p>
            <a:pPr algn="r" rtl="1"/>
            <a:r>
              <a:rPr lang="ar-AE" sz="4000" dirty="0">
                <a:latin typeface="Arabic Typesetting" panose="03020402040406030203" pitchFamily="66" charset="-78"/>
                <a:cs typeface="Arabic Typesetting" panose="03020402040406030203" pitchFamily="66" charset="-78"/>
              </a:rPr>
              <a:t>يوفر أدوات متقدمة لمتابعة أداء التلاميذ أكاديمياً وسلوكياً وحضورهم اليومي بصورة لحظية. </a:t>
            </a:r>
          </a:p>
          <a:p>
            <a:pPr algn="r" rtl="1"/>
            <a:r>
              <a:rPr lang="ar-AE" sz="4000" dirty="0">
                <a:latin typeface="Arabic Typesetting" panose="03020402040406030203" pitchFamily="66" charset="-78"/>
                <a:cs typeface="Arabic Typesetting" panose="03020402040406030203" pitchFamily="66" charset="-78"/>
              </a:rPr>
              <a:t>يدعم المشرفين التربويين ومديري المدارس بتقارير ومؤشرات ذكية تساعد في اتخاذ القرارات المبنية على البيانات. </a:t>
            </a:r>
            <a:endParaRPr lang="en-US"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1173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A7B62-C058-349C-3ADD-64CA14A0B2C9}"/>
              </a:ext>
            </a:extLst>
          </p:cNvPr>
          <p:cNvSpPr>
            <a:spLocks noGrp="1"/>
          </p:cNvSpPr>
          <p:nvPr>
            <p:ph type="title"/>
          </p:nvPr>
        </p:nvSpPr>
        <p:spPr>
          <a:xfrm>
            <a:off x="2070847" y="374089"/>
            <a:ext cx="7602071" cy="1325563"/>
          </a:xfrm>
          <a:solidFill>
            <a:schemeClr val="bg2">
              <a:lumMod val="90000"/>
            </a:schemeClr>
          </a:solidFill>
          <a:scene3d>
            <a:camera prst="orthographicFront"/>
            <a:lightRig rig="threePt" dir="t"/>
          </a:scene3d>
          <a:sp3d>
            <a:bevelT prst="angle"/>
          </a:sp3d>
        </p:spPr>
        <p:style>
          <a:lnRef idx="2">
            <a:schemeClr val="accent1"/>
          </a:lnRef>
          <a:fillRef idx="1">
            <a:schemeClr val="lt1"/>
          </a:fillRef>
          <a:effectRef idx="0">
            <a:schemeClr val="accent1"/>
          </a:effectRef>
          <a:fontRef idx="minor">
            <a:schemeClr val="dk1"/>
          </a:fontRef>
        </p:style>
        <p:txBody>
          <a:bodyPr>
            <a:noAutofit/>
          </a:bodyPr>
          <a:lstStyle/>
          <a:p>
            <a:pPr algn="ctr" rtl="1"/>
            <a:r>
              <a:rPr lang="en-US" sz="6000" b="1" dirty="0" err="1">
                <a:latin typeface="Arabic Typesetting" panose="03020402040406030203" pitchFamily="66" charset="-78"/>
                <a:cs typeface="Arabic Typesetting" panose="03020402040406030203" pitchFamily="66" charset="-78"/>
              </a:rPr>
              <a:t>دورة</a:t>
            </a:r>
            <a:r>
              <a:rPr lang="en-US" sz="6000" b="1" dirty="0">
                <a:latin typeface="Arabic Typesetting" panose="03020402040406030203" pitchFamily="66" charset="-78"/>
                <a:cs typeface="Arabic Typesetting" panose="03020402040406030203" pitchFamily="66" charset="-78"/>
              </a:rPr>
              <a:t> </a:t>
            </a:r>
            <a:r>
              <a:rPr lang="en-US" sz="6000" b="1" dirty="0" err="1">
                <a:latin typeface="Arabic Typesetting" panose="03020402040406030203" pitchFamily="66" charset="-78"/>
                <a:cs typeface="Arabic Typesetting" panose="03020402040406030203" pitchFamily="66" charset="-78"/>
              </a:rPr>
              <a:t>مستندية</a:t>
            </a:r>
            <a:r>
              <a:rPr lang="en-US" sz="6000" b="1" dirty="0">
                <a:latin typeface="Arabic Typesetting" panose="03020402040406030203" pitchFamily="66" charset="-78"/>
                <a:cs typeface="Arabic Typesetting" panose="03020402040406030203" pitchFamily="66" charset="-78"/>
              </a:rPr>
              <a:t> </a:t>
            </a:r>
            <a:r>
              <a:rPr lang="en-US" sz="6000" b="1" dirty="0" err="1">
                <a:latin typeface="Arabic Typesetting" panose="03020402040406030203" pitchFamily="66" charset="-78"/>
                <a:cs typeface="Arabic Typesetting" panose="03020402040406030203" pitchFamily="66" charset="-78"/>
              </a:rPr>
              <a:t>مرنة</a:t>
            </a:r>
            <a:r>
              <a:rPr lang="en-US" sz="6000" b="1" dirty="0">
                <a:latin typeface="Arabic Typesetting" panose="03020402040406030203" pitchFamily="66" charset="-78"/>
                <a:cs typeface="Arabic Typesetting" panose="03020402040406030203" pitchFamily="66" charset="-78"/>
              </a:rPr>
              <a:t> </a:t>
            </a:r>
            <a:r>
              <a:rPr lang="en-US" sz="6000" b="1" dirty="0" err="1">
                <a:latin typeface="Arabic Typesetting" panose="03020402040406030203" pitchFamily="66" charset="-78"/>
                <a:cs typeface="Arabic Typesetting" panose="03020402040406030203" pitchFamily="66" charset="-78"/>
              </a:rPr>
              <a:t>حسب</a:t>
            </a:r>
            <a:r>
              <a:rPr lang="en-US" sz="6000" b="1" dirty="0">
                <a:latin typeface="Arabic Typesetting" panose="03020402040406030203" pitchFamily="66" charset="-78"/>
                <a:cs typeface="Arabic Typesetting" panose="03020402040406030203" pitchFamily="66" charset="-78"/>
              </a:rPr>
              <a:t> </a:t>
            </a:r>
            <a:r>
              <a:rPr lang="en-US" sz="6000" b="1" dirty="0" err="1">
                <a:latin typeface="Arabic Typesetting" panose="03020402040406030203" pitchFamily="66" charset="-78"/>
                <a:cs typeface="Arabic Typesetting" panose="03020402040406030203" pitchFamily="66" charset="-78"/>
              </a:rPr>
              <a:t>سياسات</a:t>
            </a:r>
            <a:r>
              <a:rPr lang="en-US" sz="6000" b="1" dirty="0">
                <a:latin typeface="Arabic Typesetting" panose="03020402040406030203" pitchFamily="66" charset="-78"/>
                <a:cs typeface="Arabic Typesetting" panose="03020402040406030203" pitchFamily="66" charset="-78"/>
              </a:rPr>
              <a:t> </a:t>
            </a:r>
            <a:r>
              <a:rPr lang="en-US" sz="6000" b="1" dirty="0" err="1">
                <a:latin typeface="Arabic Typesetting" panose="03020402040406030203" pitchFamily="66" charset="-78"/>
                <a:cs typeface="Arabic Typesetting" panose="03020402040406030203" pitchFamily="66" charset="-78"/>
              </a:rPr>
              <a:t>المدرسة</a:t>
            </a:r>
            <a:endParaRPr lang="en-US" sz="6000" b="1"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5731DD49-7EC6-1F47-C022-06E4C6C3556F}"/>
              </a:ext>
            </a:extLst>
          </p:cNvPr>
          <p:cNvSpPr>
            <a:spLocks noGrp="1"/>
          </p:cNvSpPr>
          <p:nvPr>
            <p:ph idx="1"/>
          </p:nvPr>
        </p:nvSpPr>
        <p:spPr>
          <a:xfrm>
            <a:off x="986117" y="1989417"/>
            <a:ext cx="10533529" cy="4494494"/>
          </a:xfrm>
          <a:solidFill>
            <a:schemeClr val="bg1">
              <a:lumMod val="95000"/>
            </a:schemeClr>
          </a:solidFill>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Autofit/>
          </a:bodyPr>
          <a:lstStyle/>
          <a:p>
            <a:pPr marL="0" indent="0" algn="r" rtl="1">
              <a:buNone/>
            </a:pPr>
            <a:r>
              <a:rPr lang="en-US" sz="4800" b="1" dirty="0" err="1">
                <a:latin typeface="Arabic Typesetting" panose="03020402040406030203" pitchFamily="66" charset="-78"/>
                <a:cs typeface="Arabic Typesetting" panose="03020402040406030203" pitchFamily="66" charset="-78"/>
              </a:rPr>
              <a:t>تظهر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عمليات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السداد</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أولاً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ضمن</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نماذج</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وإشعارات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للمراجعة</a:t>
            </a:r>
            <a:r>
              <a:rPr lang="en-US" sz="4800" b="1" dirty="0">
                <a:latin typeface="Arabic Typesetting" panose="03020402040406030203" pitchFamily="66" charset="-78"/>
                <a:cs typeface="Arabic Typesetting" panose="03020402040406030203" pitchFamily="66" charset="-78"/>
              </a:rPr>
              <a:t>.</a:t>
            </a:r>
            <a:br>
              <a:rPr lang="en-US" sz="4800" b="1" dirty="0">
                <a:latin typeface="Arabic Typesetting" panose="03020402040406030203" pitchFamily="66" charset="-78"/>
                <a:cs typeface="Arabic Typesetting" panose="03020402040406030203" pitchFamily="66" charset="-78"/>
              </a:rPr>
            </a:br>
            <a:r>
              <a:rPr lang="en-US" sz="4800" b="1" dirty="0" err="1">
                <a:latin typeface="Arabic Typesetting" panose="03020402040406030203" pitchFamily="66" charset="-78"/>
                <a:cs typeface="Arabic Typesetting" panose="03020402040406030203" pitchFamily="66" charset="-78"/>
              </a:rPr>
              <a:t>تمر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عبر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مستويات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اعتماد</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وصلاحيات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محددة</a:t>
            </a:r>
            <a:r>
              <a:rPr lang="en-US" sz="4800" b="1" dirty="0">
                <a:latin typeface="Arabic Typesetting" panose="03020402040406030203" pitchFamily="66" charset="-78"/>
                <a:cs typeface="Arabic Typesetting" panose="03020402040406030203" pitchFamily="66" charset="-78"/>
              </a:rPr>
              <a:t>.</a:t>
            </a:r>
            <a:br>
              <a:rPr lang="en-US" sz="4800" b="1" dirty="0">
                <a:latin typeface="Arabic Typesetting" panose="03020402040406030203" pitchFamily="66" charset="-78"/>
                <a:cs typeface="Arabic Typesetting" panose="03020402040406030203" pitchFamily="66" charset="-78"/>
              </a:rPr>
            </a:br>
            <a:r>
              <a:rPr lang="en-US" sz="4800" b="1" dirty="0" err="1">
                <a:latin typeface="Arabic Typesetting" panose="03020402040406030203" pitchFamily="66" charset="-78"/>
                <a:cs typeface="Arabic Typesetting" panose="03020402040406030203" pitchFamily="66" charset="-78"/>
              </a:rPr>
              <a:t>يتم</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التحقق</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من</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البيانات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المالية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والمستندات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المرفقة</a:t>
            </a:r>
            <a:r>
              <a:rPr lang="en-US" sz="4800" b="1" dirty="0">
                <a:latin typeface="Arabic Typesetting" panose="03020402040406030203" pitchFamily="66" charset="-78"/>
                <a:cs typeface="Arabic Typesetting" panose="03020402040406030203" pitchFamily="66" charset="-78"/>
              </a:rPr>
              <a:t>.</a:t>
            </a:r>
            <a:br>
              <a:rPr lang="en-US" sz="4800" b="1" dirty="0">
                <a:latin typeface="Arabic Typesetting" panose="03020402040406030203" pitchFamily="66" charset="-78"/>
                <a:cs typeface="Arabic Typesetting" panose="03020402040406030203" pitchFamily="66" charset="-78"/>
              </a:rPr>
            </a:br>
            <a:r>
              <a:rPr lang="en-US" sz="4800" b="1" dirty="0" err="1">
                <a:latin typeface="Arabic Typesetting" panose="03020402040406030203" pitchFamily="66" charset="-78"/>
                <a:cs typeface="Arabic Typesetting" panose="03020402040406030203" pitchFamily="66" charset="-78"/>
              </a:rPr>
              <a:t>بعد</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الموافقة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النهائية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فقط</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يتم</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إنشاء</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القيود</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المحاسبية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وتحديث</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الحسابات</a:t>
            </a:r>
            <a:r>
              <a:rPr lang="en-US" sz="4800" b="1" dirty="0">
                <a:latin typeface="Arabic Typesetting" panose="03020402040406030203" pitchFamily="66" charset="-78"/>
                <a:cs typeface="Arabic Typesetting" panose="03020402040406030203" pitchFamily="66" charset="-78"/>
              </a:rPr>
              <a:t>.</a:t>
            </a:r>
          </a:p>
          <a:p>
            <a:pPr marL="0" indent="0" algn="r" rtl="1">
              <a:buNone/>
            </a:pPr>
            <a:r>
              <a:rPr lang="en-US" sz="4800" b="1" dirty="0" err="1">
                <a:latin typeface="Arabic Typesetting" panose="03020402040406030203" pitchFamily="66" charset="-78"/>
                <a:cs typeface="Arabic Typesetting" panose="03020402040406030203" pitchFamily="66" charset="-78"/>
              </a:rPr>
              <a:t>تتيح</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هذه</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الآلية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تطبيق</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أعلى</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مستويات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الرقابة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الداخلية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والحوكمة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المالية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مع</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المحافظة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على</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المرونة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اللازمة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لتلبية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متطلبات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المؤسسات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التعليمية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المختلفة</a:t>
            </a:r>
            <a:r>
              <a:rPr lang="en-US" sz="4800" b="1" dirty="0">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3935665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B00896-A097-6B7B-1A2E-8DED67B6E81E}"/>
              </a:ext>
            </a:extLst>
          </p:cNvPr>
          <p:cNvSpPr>
            <a:spLocks noGrp="1"/>
          </p:cNvSpPr>
          <p:nvPr>
            <p:ph idx="1"/>
          </p:nvPr>
        </p:nvSpPr>
        <p:spPr>
          <a:xfrm>
            <a:off x="1470211" y="1018802"/>
            <a:ext cx="9466730" cy="5068233"/>
          </a:xfrm>
          <a:solidFill>
            <a:schemeClr val="bg2"/>
          </a:solidFill>
          <a:scene3d>
            <a:camera prst="orthographicFront"/>
            <a:lightRig rig="threePt" dir="t"/>
          </a:scene3d>
          <a:sp3d>
            <a:bevelT prst="angle"/>
          </a:sp3d>
        </p:spPr>
        <p:txBody>
          <a:bodyPr>
            <a:noAutofit/>
          </a:bodyPr>
          <a:lstStyle/>
          <a:p>
            <a:pPr marL="0" indent="0" algn="r" rtl="1">
              <a:buNone/>
            </a:pPr>
            <a:r>
              <a:rPr lang="en-US" sz="8000" b="1" dirty="0">
                <a:solidFill>
                  <a:srgbClr val="FF0000"/>
                </a:solidFill>
                <a:latin typeface="Arabic Typesetting" panose="03020402040406030203" pitchFamily="66" charset="-78"/>
                <a:cs typeface="Arabic Typesetting" panose="03020402040406030203" pitchFamily="66" charset="-78"/>
              </a:rPr>
              <a:t>ip</a:t>
            </a:r>
            <a:r>
              <a:rPr lang="en-US" sz="8000" b="1" dirty="0">
                <a:latin typeface="Arabic Typesetting" panose="03020402040406030203" pitchFamily="66" charset="-78"/>
                <a:cs typeface="Arabic Typesetting" panose="03020402040406030203" pitchFamily="66" charset="-78"/>
              </a:rPr>
              <a:t>Schools</a:t>
            </a:r>
            <a:r>
              <a:rPr lang="en-US" sz="8000" dirty="0">
                <a:latin typeface="Arabic Typesetting" panose="03020402040406030203" pitchFamily="66" charset="-78"/>
                <a:cs typeface="Arabic Typesetting" panose="03020402040406030203" pitchFamily="66" charset="-78"/>
              </a:rPr>
              <a:t> </a:t>
            </a:r>
            <a:r>
              <a:rPr lang="ar-AE" sz="8000" dirty="0">
                <a:latin typeface="Arabic Typesetting" panose="03020402040406030203" pitchFamily="66" charset="-78"/>
                <a:cs typeface="Arabic Typesetting" panose="03020402040406030203" pitchFamily="66" charset="-78"/>
              </a:rPr>
              <a:t> </a:t>
            </a:r>
          </a:p>
          <a:p>
            <a:pPr marL="0" indent="0" algn="r" rtl="1">
              <a:buNone/>
            </a:pPr>
            <a:r>
              <a:rPr lang="en-US" sz="8000" dirty="0" err="1">
                <a:latin typeface="Arabic Typesetting" panose="03020402040406030203" pitchFamily="66" charset="-78"/>
                <a:cs typeface="Arabic Typesetting" panose="03020402040406030203" pitchFamily="66" charset="-78"/>
              </a:rPr>
              <a:t>لا</a:t>
            </a:r>
            <a:r>
              <a:rPr lang="ar-AE" sz="8000" dirty="0">
                <a:latin typeface="Arabic Typesetting" panose="03020402040406030203" pitchFamily="66" charset="-78"/>
                <a:cs typeface="Arabic Typesetting" panose="03020402040406030203" pitchFamily="66" charset="-78"/>
              </a:rPr>
              <a:t>يفرض</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أسلوباً</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مالياً</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واحداً</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بل</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يتكيف</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مع</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اللوائح</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والسياسات</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المالية</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لكل</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مؤسسة</a:t>
            </a:r>
            <a:r>
              <a:rPr lang="en-US" sz="8000" dirty="0">
                <a:latin typeface="Arabic Typesetting" panose="03020402040406030203" pitchFamily="66" charset="-78"/>
                <a:cs typeface="Arabic Typesetting" panose="03020402040406030203" pitchFamily="66" charset="-78"/>
              </a:rPr>
              <a:t> </a:t>
            </a:r>
            <a:r>
              <a:rPr lang="en-US" sz="8000" dirty="0" err="1">
                <a:latin typeface="Arabic Typesetting" panose="03020402040406030203" pitchFamily="66" charset="-78"/>
                <a:cs typeface="Arabic Typesetting" panose="03020402040406030203" pitchFamily="66" charset="-78"/>
              </a:rPr>
              <a:t>تعليمية</a:t>
            </a:r>
            <a:endParaRPr lang="en-US" sz="8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0846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9EBF6-E1D9-C9D9-9363-1763FD368629}"/>
              </a:ext>
            </a:extLst>
          </p:cNvPr>
          <p:cNvSpPr>
            <a:spLocks noGrp="1"/>
          </p:cNvSpPr>
          <p:nvPr>
            <p:ph type="title"/>
          </p:nvPr>
        </p:nvSpPr>
        <p:spPr>
          <a:xfrm>
            <a:off x="3263153" y="191187"/>
            <a:ext cx="4637527" cy="1287990"/>
          </a:xfrm>
          <a:solidFill>
            <a:schemeClr val="bg1">
              <a:lumMod val="85000"/>
            </a:schemeClr>
          </a:solidFill>
          <a:ln>
            <a:noFill/>
          </a:ln>
          <a:effectLst>
            <a:outerShdw blurRad="149987" dist="250190" dir="8460000" algn="ctr">
              <a:srgbClr val="000000">
                <a:alpha val="28000"/>
              </a:srgbClr>
            </a:outerShdw>
            <a:reflection blurRad="6350" stA="52000" endA="300" endPos="35000" dir="5400000" sy="-100000" algn="bl" rotWithShape="0"/>
          </a:effectLst>
          <a:scene3d>
            <a:camera prst="orthographicFront">
              <a:rot lat="0" lon="0" rev="0"/>
            </a:camera>
            <a:lightRig rig="contrasting" dir="t">
              <a:rot lat="0" lon="0" rev="1500000"/>
            </a:lightRig>
          </a:scene3d>
          <a:sp3d prstMaterial="metal">
            <a:bevelT w="88900" h="88900"/>
          </a:sp3d>
        </p:spPr>
        <p:txBody>
          <a:bodyPr>
            <a:noAutofit/>
          </a:bodyPr>
          <a:lstStyle/>
          <a:p>
            <a:pPr algn="ctr" rtl="1"/>
            <a:r>
              <a:rPr lang="ar-AE" sz="4000" b="1" dirty="0">
                <a:latin typeface="Arabic Typesetting" panose="03020402040406030203" pitchFamily="66" charset="-78"/>
                <a:cs typeface="Arabic Typesetting" panose="03020402040406030203" pitchFamily="66" charset="-78"/>
              </a:rPr>
              <a:t>إدارة الموارد البشرية </a:t>
            </a:r>
            <a:br>
              <a:rPr lang="ar-AE" sz="4000" b="1" dirty="0">
                <a:latin typeface="Arabic Typesetting" panose="03020402040406030203" pitchFamily="66" charset="-78"/>
                <a:cs typeface="Arabic Typesetting" panose="03020402040406030203" pitchFamily="66" charset="-78"/>
              </a:rPr>
            </a:br>
            <a:r>
              <a:rPr lang="ar-AE" sz="4000" b="1" dirty="0">
                <a:latin typeface="Arabic Typesetting" panose="03020402040406030203" pitchFamily="66" charset="-78"/>
                <a:cs typeface="Arabic Typesetting" panose="03020402040406030203" pitchFamily="66" charset="-78"/>
              </a:rPr>
              <a:t>والأرشفة الإلكترونية في </a:t>
            </a:r>
            <a:r>
              <a:rPr lang="en-US" sz="4000" b="1" dirty="0">
                <a:latin typeface="Arabic Typesetting" panose="03020402040406030203" pitchFamily="66" charset="-78"/>
                <a:cs typeface="Arabic Typesetting" panose="03020402040406030203" pitchFamily="66" charset="-78"/>
              </a:rPr>
              <a:t>ipSchools</a:t>
            </a:r>
            <a:br>
              <a:rPr lang="en-US" sz="2800" b="1" dirty="0"/>
            </a:br>
            <a:endParaRPr lang="en-US" sz="2800" dirty="0"/>
          </a:p>
        </p:txBody>
      </p:sp>
      <p:sp>
        <p:nvSpPr>
          <p:cNvPr id="3" name="Content Placeholder 2">
            <a:extLst>
              <a:ext uri="{FF2B5EF4-FFF2-40B4-BE49-F238E27FC236}">
                <a16:creationId xmlns:a16="http://schemas.microsoft.com/office/drawing/2014/main" id="{CDD02B01-F056-C7D4-91BB-6B9C9F215CB8}"/>
              </a:ext>
            </a:extLst>
          </p:cNvPr>
          <p:cNvSpPr>
            <a:spLocks noGrp="1"/>
          </p:cNvSpPr>
          <p:nvPr>
            <p:ph idx="1"/>
          </p:nvPr>
        </p:nvSpPr>
        <p:spPr>
          <a:xfrm>
            <a:off x="838200" y="1825624"/>
            <a:ext cx="10515600" cy="4046257"/>
          </a:xfr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gn="r" rtl="1"/>
            <a:r>
              <a:rPr lang="ar-AE" sz="3600" b="1" dirty="0">
                <a:latin typeface="Arabic Typesetting" panose="03020402040406030203" pitchFamily="66" charset="-78"/>
                <a:cs typeface="Arabic Typesetting" panose="03020402040406030203" pitchFamily="66" charset="-78"/>
              </a:rPr>
              <a:t>يوفر حلاً متكاملاً لإدارة ملفات العاملين والمعلمين إلكترونياً:</a:t>
            </a:r>
          </a:p>
          <a:p>
            <a:pPr algn="r" rtl="1"/>
            <a:r>
              <a:rPr lang="ar-AE" sz="3600" b="1" dirty="0">
                <a:latin typeface="Arabic Typesetting" panose="03020402040406030203" pitchFamily="66" charset="-78"/>
                <a:cs typeface="Arabic Typesetting" panose="03020402040406030203" pitchFamily="66" charset="-78"/>
              </a:rPr>
              <a:t>بدءاً من حفظ البيانات الشخصية والوظيفية</a:t>
            </a:r>
          </a:p>
          <a:p>
            <a:pPr algn="r" rtl="1"/>
            <a:r>
              <a:rPr lang="ar-AE" sz="3600" b="1" dirty="0">
                <a:latin typeface="Arabic Typesetting" panose="03020402040406030203" pitchFamily="66" charset="-78"/>
                <a:cs typeface="Arabic Typesetting" panose="03020402040406030203" pitchFamily="66" charset="-78"/>
              </a:rPr>
              <a:t>مروراً بمتابعة الترقيات والعلاوات والتقييمات المهنية</a:t>
            </a:r>
          </a:p>
          <a:p>
            <a:pPr algn="r" rtl="1"/>
            <a:r>
              <a:rPr lang="ar-AE" sz="3600" b="1" dirty="0">
                <a:latin typeface="Arabic Typesetting" panose="03020402040406030203" pitchFamily="66" charset="-78"/>
                <a:cs typeface="Arabic Typesetting" panose="03020402040406030203" pitchFamily="66" charset="-78"/>
              </a:rPr>
              <a:t>وانتهاءً بإدارة الدورات التدريبية وبرامج التطوير المستمر.</a:t>
            </a:r>
          </a:p>
          <a:p>
            <a:pPr algn="r" rtl="1"/>
            <a:r>
              <a:rPr lang="ar-AE" sz="3600" b="1" dirty="0">
                <a:latin typeface="Arabic Typesetting" panose="03020402040406030203" pitchFamily="66" charset="-78"/>
                <a:cs typeface="Arabic Typesetting" panose="03020402040406030203" pitchFamily="66" charset="-78"/>
              </a:rPr>
              <a:t> كما يتيح النظام أرشفة جميع المستندات والوثائق إلكترونياً وربطها بملف الموظف، مما يسهل الوصول إليها ويحافظ على السجلات بصورة آمنة ومنظمة، ويدعم اتخاذ القرارات الإدارية بناءً على بيانات دقيقة ومحدثة</a:t>
            </a:r>
          </a:p>
          <a:p>
            <a:pPr algn="r" rtl="1"/>
            <a:endParaRPr lang="en-US" sz="3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64371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4A39-7849-9FD3-8D43-435FDD96D751}"/>
              </a:ext>
            </a:extLst>
          </p:cNvPr>
          <p:cNvSpPr>
            <a:spLocks noGrp="1"/>
          </p:cNvSpPr>
          <p:nvPr>
            <p:ph type="title"/>
          </p:nvPr>
        </p:nvSpPr>
        <p:spPr>
          <a:xfrm>
            <a:off x="2562131" y="202164"/>
            <a:ext cx="6465328" cy="1065322"/>
          </a:xfrm>
          <a:solidFill>
            <a:schemeClr val="accent6">
              <a:lumMod val="20000"/>
              <a:lumOff val="80000"/>
            </a:schemeClr>
          </a:solidFill>
          <a:scene3d>
            <a:camera prst="orthographicFront"/>
            <a:lightRig rig="threePt" dir="t"/>
          </a:scene3d>
          <a:sp3d>
            <a:bevelT prst="relaxedInset"/>
          </a:sp3d>
        </p:spPr>
        <p:style>
          <a:lnRef idx="2">
            <a:schemeClr val="accent6"/>
          </a:lnRef>
          <a:fillRef idx="1">
            <a:schemeClr val="lt1"/>
          </a:fillRef>
          <a:effectRef idx="0">
            <a:schemeClr val="accent6"/>
          </a:effectRef>
          <a:fontRef idx="minor">
            <a:schemeClr val="dk1"/>
          </a:fontRef>
        </p:style>
        <p:txBody>
          <a:bodyPr>
            <a:noAutofit/>
          </a:bodyPr>
          <a:lstStyle/>
          <a:p>
            <a:pPr algn="ctr"/>
            <a:r>
              <a:rPr lang="ar-AE" b="1" dirty="0">
                <a:latin typeface="Arabic Typesetting" panose="03020402040406030203" pitchFamily="66" charset="-78"/>
                <a:cs typeface="Arabic Typesetting" panose="03020402040406030203" pitchFamily="66" charset="-78"/>
              </a:rPr>
              <a:t>ملف إلكتروني متكامل لكل موظف ومعلم يشمل السجل الوظيفي، الترقيات، التدريب، والأرشفة الرقمية في منصة واحدة.</a:t>
            </a:r>
            <a:br>
              <a:rPr lang="ar-AE" b="1" dirty="0">
                <a:latin typeface="Arabic Typesetting" panose="03020402040406030203" pitchFamily="66" charset="-78"/>
                <a:cs typeface="Arabic Typesetting" panose="03020402040406030203" pitchFamily="66" charset="-78"/>
              </a:rPr>
            </a:br>
            <a:endParaRPr lang="en-US"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D0EAB511-3D2E-F7CE-B5A0-88BEEA09515A}"/>
              </a:ext>
            </a:extLst>
          </p:cNvPr>
          <p:cNvPicPr>
            <a:picLocks noGrp="1" noChangeAspect="1"/>
          </p:cNvPicPr>
          <p:nvPr>
            <p:ph idx="1"/>
          </p:nvPr>
        </p:nvPicPr>
        <p:blipFill>
          <a:blip r:embed="rId2"/>
          <a:stretch>
            <a:fillRect/>
          </a:stretch>
        </p:blipFill>
        <p:spPr>
          <a:xfrm>
            <a:off x="905347" y="1674892"/>
            <a:ext cx="9569512" cy="47078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2033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D038-E7E7-BBCE-5143-21EEBCCBB736}"/>
              </a:ext>
            </a:extLst>
          </p:cNvPr>
          <p:cNvSpPr>
            <a:spLocks noGrp="1"/>
          </p:cNvSpPr>
          <p:nvPr>
            <p:ph type="title"/>
          </p:nvPr>
        </p:nvSpPr>
        <p:spPr>
          <a:xfrm>
            <a:off x="1612846" y="749543"/>
            <a:ext cx="8429531" cy="1052364"/>
          </a:xfrm>
          <a:solidFill>
            <a:schemeClr val="bg2">
              <a:lumMod val="90000"/>
            </a:schemeClr>
          </a:solidFill>
          <a:effectLst>
            <a:innerShdw blurRad="63500" dist="50800" dir="13500000">
              <a:prstClr val="black">
                <a:alpha val="50000"/>
              </a:prstClr>
            </a:innerShdw>
            <a:reflection blurRad="6350" stA="50000" endA="300" endPos="55500" dist="50800" dir="5400000" sy="-100000" algn="bl" rotWithShape="0"/>
          </a:effectLst>
        </p:spPr>
        <p:style>
          <a:lnRef idx="1">
            <a:schemeClr val="accent6"/>
          </a:lnRef>
          <a:fillRef idx="2">
            <a:schemeClr val="accent6"/>
          </a:fillRef>
          <a:effectRef idx="1">
            <a:schemeClr val="accent6"/>
          </a:effectRef>
          <a:fontRef idx="minor">
            <a:schemeClr val="dk1"/>
          </a:fontRef>
        </p:style>
        <p:txBody>
          <a:bodyPr>
            <a:normAutofit/>
          </a:bodyPr>
          <a:lstStyle/>
          <a:p>
            <a:pPr algn="ctr" rtl="1"/>
            <a:r>
              <a:rPr lang="ar-AE" sz="6000" b="1" dirty="0">
                <a:latin typeface="Arabic Typesetting" panose="03020402040406030203" pitchFamily="66" charset="-78"/>
                <a:cs typeface="Arabic Typesetting" panose="03020402040406030203" pitchFamily="66" charset="-78"/>
              </a:rPr>
              <a:t>إدارة سجلات العاملين والأرشفة الإلكترونية</a:t>
            </a:r>
            <a:endParaRPr lang="en-US" sz="6000" b="1"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0B739A82-E08A-3054-EE57-0BEF9DD3CAFC}"/>
              </a:ext>
            </a:extLst>
          </p:cNvPr>
          <p:cNvSpPr>
            <a:spLocks noGrp="1"/>
          </p:cNvSpPr>
          <p:nvPr>
            <p:ph idx="1"/>
          </p:nvPr>
        </p:nvSpPr>
        <p:spPr>
          <a:xfrm>
            <a:off x="838200" y="2554941"/>
            <a:ext cx="10515600" cy="4046575"/>
          </a:xfr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6"/>
          </a:fillRef>
          <a:effectRef idx="1">
            <a:schemeClr val="accent6"/>
          </a:effectRef>
          <a:fontRef idx="minor">
            <a:schemeClr val="lt1"/>
          </a:fontRef>
        </p:style>
        <p:txBody>
          <a:bodyPr>
            <a:normAutofit/>
          </a:bodyPr>
          <a:lstStyle/>
          <a:p>
            <a:pPr algn="r" rtl="1"/>
            <a:endParaRPr lang="ar-AE" sz="3200" b="1" dirty="0">
              <a:solidFill>
                <a:schemeClr val="tx1"/>
              </a:solidFill>
              <a:latin typeface="Arabic Typesetting" panose="03020402040406030203" pitchFamily="66" charset="-78"/>
              <a:cs typeface="Arabic Typesetting" panose="03020402040406030203" pitchFamily="66" charset="-78"/>
            </a:endParaRPr>
          </a:p>
          <a:p>
            <a:pPr marL="0" indent="0" algn="r" rtl="1">
              <a:buNone/>
            </a:pPr>
            <a:r>
              <a:rPr lang="ar-AE" sz="3200" b="1" dirty="0">
                <a:solidFill>
                  <a:schemeClr val="tx1"/>
                </a:solidFill>
                <a:latin typeface="Arabic Typesetting" panose="03020402040406030203" pitchFamily="66" charset="-78"/>
                <a:cs typeface="Arabic Typesetting" panose="03020402040406030203" pitchFamily="66" charset="-78"/>
              </a:rPr>
              <a:t>تعد إدارة سجلات العاملين في </a:t>
            </a:r>
            <a:r>
              <a:rPr lang="en-US" sz="3200" b="1" dirty="0">
                <a:solidFill>
                  <a:srgbClr val="A00000"/>
                </a:solidFill>
                <a:latin typeface="Arabic Typesetting" panose="03020402040406030203" pitchFamily="66" charset="-78"/>
                <a:cs typeface="Arabic Typesetting" panose="03020402040406030203" pitchFamily="66" charset="-78"/>
              </a:rPr>
              <a:t>ip</a:t>
            </a:r>
            <a:r>
              <a:rPr lang="en-US" sz="3200" b="1" dirty="0">
                <a:solidFill>
                  <a:schemeClr val="tx1"/>
                </a:solidFill>
                <a:latin typeface="Arabic Typesetting" panose="03020402040406030203" pitchFamily="66" charset="-78"/>
                <a:cs typeface="Arabic Typesetting" panose="03020402040406030203" pitchFamily="66" charset="-78"/>
              </a:rPr>
              <a:t>Schools </a:t>
            </a:r>
            <a:r>
              <a:rPr lang="ar-AE" sz="3200" b="1" dirty="0">
                <a:solidFill>
                  <a:schemeClr val="tx1"/>
                </a:solidFill>
                <a:latin typeface="Arabic Typesetting" panose="03020402040406030203" pitchFamily="66" charset="-78"/>
                <a:cs typeface="Arabic Typesetting" panose="03020402040406030203" pitchFamily="66" charset="-78"/>
              </a:rPr>
              <a:t> من أهم الخصائص التي تساعد المدرسة على بناء ملف إلكتروني متكامل لكل موظف ومعلم، يتيح حفظ ومتابعة جميع البيانات والسجلات الوظيفية بصورة دقيقة وآمنة. ويشمل النظام إدارة المؤهلات العلمية والشهادات المهنية، والورش والدورات التدريبية، والإجازات بأنواعها المختلفة، وسجلات العهد والأصول المسلمة للموظف، والتقييمات الدورية للأداء، بالإضافة إلى الملف السري والمراسلات الإدارية.</a:t>
            </a:r>
            <a:br>
              <a:rPr lang="ar-AE" sz="3200" b="1" dirty="0">
                <a:solidFill>
                  <a:schemeClr val="tx1"/>
                </a:solidFill>
                <a:latin typeface="Arabic Typesetting" panose="03020402040406030203" pitchFamily="66" charset="-78"/>
                <a:cs typeface="Arabic Typesetting" panose="03020402040406030203" pitchFamily="66" charset="-78"/>
              </a:rPr>
            </a:br>
            <a:r>
              <a:rPr lang="ar-AE" sz="3200" b="1" dirty="0">
                <a:solidFill>
                  <a:schemeClr val="tx1"/>
                </a:solidFill>
                <a:latin typeface="Arabic Typesetting" panose="03020402040406030203" pitchFamily="66" charset="-78"/>
                <a:cs typeface="Arabic Typesetting" panose="03020402040406030203" pitchFamily="66" charset="-78"/>
              </a:rPr>
              <a:t>كما يوفر النظام أرشفة إلكترونية متقدمة لجميع الوثائق والمستندات وربطها مباشرة بملف الموظف، مما يسهل عمليات البحث والاسترجاع والمتابعة، ويعزز كفاءة الإدارة المدرسية والتحول الرقمي.</a:t>
            </a:r>
            <a:endParaRPr lang="en-US" sz="32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90921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B34D3-1219-57AD-D14F-ADD3951860A1}"/>
              </a:ext>
            </a:extLst>
          </p:cNvPr>
          <p:cNvSpPr>
            <a:spLocks noGrp="1"/>
          </p:cNvSpPr>
          <p:nvPr>
            <p:ph type="title"/>
          </p:nvPr>
        </p:nvSpPr>
        <p:spPr>
          <a:xfrm>
            <a:off x="7960659" y="81481"/>
            <a:ext cx="2333886" cy="1609207"/>
          </a:xfrm>
        </p:spPr>
        <p:style>
          <a:lnRef idx="2">
            <a:schemeClr val="accent4"/>
          </a:lnRef>
          <a:fillRef idx="1">
            <a:schemeClr val="lt1"/>
          </a:fillRef>
          <a:effectRef idx="0">
            <a:schemeClr val="accent4"/>
          </a:effectRef>
          <a:fontRef idx="minor">
            <a:schemeClr val="dk1"/>
          </a:fontRef>
        </p:style>
        <p:txBody>
          <a:bodyPr>
            <a:noAutofit/>
          </a:bodyPr>
          <a:lstStyle/>
          <a:p>
            <a:pPr algn="r" rtl="1"/>
            <a:r>
              <a:rPr lang="ar-AE" sz="2400" b="1" dirty="0">
                <a:latin typeface="Arabic Typesetting" panose="03020402040406030203" pitchFamily="66" charset="-78"/>
                <a:cs typeface="Arabic Typesetting" panose="03020402040406030203" pitchFamily="66" charset="-78"/>
              </a:rPr>
              <a:t>يشمل السجل: </a:t>
            </a:r>
            <a:br>
              <a:rPr lang="ar-AE" sz="2400" b="1" dirty="0">
                <a:latin typeface="Arabic Typesetting" panose="03020402040406030203" pitchFamily="66" charset="-78"/>
                <a:cs typeface="Arabic Typesetting" panose="03020402040406030203" pitchFamily="66" charset="-78"/>
              </a:rPr>
            </a:br>
            <a:r>
              <a:rPr lang="ar-AE" sz="2400" b="1" dirty="0">
                <a:latin typeface="Arabic Typesetting" panose="03020402040406030203" pitchFamily="66" charset="-78"/>
                <a:cs typeface="Arabic Typesetting" panose="03020402040406030203" pitchFamily="66" charset="-78"/>
              </a:rPr>
              <a:t>الشهادات و الدورات التدريبية</a:t>
            </a:r>
            <a:br>
              <a:rPr lang="ar-AE" sz="2400" b="1" dirty="0">
                <a:latin typeface="Arabic Typesetting" panose="03020402040406030203" pitchFamily="66" charset="-78"/>
                <a:cs typeface="Arabic Typesetting" panose="03020402040406030203" pitchFamily="66" charset="-78"/>
              </a:rPr>
            </a:br>
            <a:r>
              <a:rPr lang="ar-AE" sz="2400" b="1" dirty="0">
                <a:latin typeface="Arabic Typesetting" panose="03020402040406030203" pitchFamily="66" charset="-78"/>
                <a:cs typeface="Arabic Typesetting" panose="03020402040406030203" pitchFamily="66" charset="-78"/>
              </a:rPr>
              <a:t>الإجازات.</a:t>
            </a:r>
            <a:br>
              <a:rPr lang="ar-AE" sz="2400" b="1" dirty="0">
                <a:latin typeface="Arabic Typesetting" panose="03020402040406030203" pitchFamily="66" charset="-78"/>
                <a:cs typeface="Arabic Typesetting" panose="03020402040406030203" pitchFamily="66" charset="-78"/>
              </a:rPr>
            </a:br>
            <a:r>
              <a:rPr lang="ar-AE" sz="2400" b="1" dirty="0">
                <a:latin typeface="Arabic Typesetting" panose="03020402040406030203" pitchFamily="66" charset="-78"/>
                <a:cs typeface="Arabic Typesetting" panose="03020402040406030203" pitchFamily="66" charset="-78"/>
              </a:rPr>
              <a:t>الملف السري</a:t>
            </a:r>
            <a:endParaRPr lang="en-US" sz="24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BAF4555C-A055-AF7F-72EE-14FB9FB33280}"/>
              </a:ext>
            </a:extLst>
          </p:cNvPr>
          <p:cNvPicPr>
            <a:picLocks noGrp="1" noChangeAspect="1"/>
          </p:cNvPicPr>
          <p:nvPr>
            <p:ph idx="1"/>
          </p:nvPr>
        </p:nvPicPr>
        <p:blipFill>
          <a:blip r:embed="rId2"/>
          <a:stretch>
            <a:fillRect/>
          </a:stretch>
        </p:blipFill>
        <p:spPr>
          <a:xfrm>
            <a:off x="651851" y="1834678"/>
            <a:ext cx="10701950" cy="4529908"/>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F9FBE43E-3299-5CE3-9642-EA48AF290575}"/>
              </a:ext>
            </a:extLst>
          </p:cNvPr>
          <p:cNvSpPr txBox="1">
            <a:spLocks/>
          </p:cNvSpPr>
          <p:nvPr/>
        </p:nvSpPr>
        <p:spPr>
          <a:xfrm>
            <a:off x="6490447" y="455156"/>
            <a:ext cx="1598668" cy="1182542"/>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AE" sz="2400" b="1" dirty="0">
                <a:latin typeface="Arabic Typesetting" panose="03020402040406030203" pitchFamily="66" charset="-78"/>
                <a:cs typeface="Arabic Typesetting" panose="03020402040406030203" pitchFamily="66" charset="-78"/>
              </a:rPr>
              <a:t>العهد </a:t>
            </a:r>
            <a:br>
              <a:rPr lang="ar-AE" sz="2400" b="1" dirty="0">
                <a:latin typeface="Arabic Typesetting" panose="03020402040406030203" pitchFamily="66" charset="-78"/>
                <a:cs typeface="Arabic Typesetting" panose="03020402040406030203" pitchFamily="66" charset="-78"/>
              </a:rPr>
            </a:br>
            <a:r>
              <a:rPr lang="ar-AE" sz="2400" b="1" dirty="0">
                <a:latin typeface="Arabic Typesetting" panose="03020402040406030203" pitchFamily="66" charset="-78"/>
                <a:cs typeface="Arabic Typesetting" panose="03020402040406030203" pitchFamily="66" charset="-78"/>
              </a:rPr>
              <a:t>التقييم و التقويم</a:t>
            </a:r>
            <a:br>
              <a:rPr lang="ar-AE" sz="2400" b="1" dirty="0">
                <a:latin typeface="Arabic Typesetting" panose="03020402040406030203" pitchFamily="66" charset="-78"/>
                <a:cs typeface="Arabic Typesetting" panose="03020402040406030203" pitchFamily="66" charset="-78"/>
              </a:rPr>
            </a:br>
            <a:r>
              <a:rPr lang="ar-AE" sz="2400" b="1" dirty="0">
                <a:latin typeface="Arabic Typesetting" panose="03020402040406030203" pitchFamily="66" charset="-78"/>
                <a:cs typeface="Arabic Typesetting" panose="03020402040406030203" pitchFamily="66" charset="-78"/>
              </a:rPr>
              <a:t>الأرشفة الإلكترونية</a:t>
            </a:r>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96337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A3814-89C7-71F4-8643-3167579FDD97}"/>
              </a:ext>
            </a:extLst>
          </p:cNvPr>
          <p:cNvSpPr>
            <a:spLocks noGrp="1"/>
          </p:cNvSpPr>
          <p:nvPr>
            <p:ph type="title"/>
          </p:nvPr>
        </p:nvSpPr>
        <p:spPr>
          <a:xfrm>
            <a:off x="6853473" y="1810695"/>
            <a:ext cx="5034482" cy="3586058"/>
          </a:xfrm>
          <a:scene3d>
            <a:camera prst="orthographicFront"/>
            <a:lightRig rig="threePt" dir="t"/>
          </a:scene3d>
          <a:sp3d>
            <a:bevelT prst="angle"/>
          </a:sp3d>
        </p:spPr>
        <p:style>
          <a:lnRef idx="1">
            <a:schemeClr val="accent5"/>
          </a:lnRef>
          <a:fillRef idx="2">
            <a:schemeClr val="accent5"/>
          </a:fillRef>
          <a:effectRef idx="1">
            <a:schemeClr val="accent5"/>
          </a:effectRef>
          <a:fontRef idx="minor">
            <a:schemeClr val="dk1"/>
          </a:fontRef>
        </p:style>
        <p:txBody>
          <a:bodyPr>
            <a:noAutofit/>
          </a:bodyPr>
          <a:lstStyle/>
          <a:p>
            <a:pPr algn="r" rtl="1"/>
            <a:r>
              <a:rPr lang="ar-EG" sz="3200" b="1" dirty="0">
                <a:latin typeface="Arabic Typesetting" panose="03020402040406030203" pitchFamily="66" charset="-78"/>
                <a:cs typeface="Arabic Typesetting" panose="03020402040406030203" pitchFamily="66" charset="-78"/>
              </a:rPr>
              <a:t>التطبيقات في النظام:</a:t>
            </a:r>
            <a:br>
              <a:rPr lang="en-US" sz="3200" b="1" dirty="0">
                <a:latin typeface="Arabic Typesetting" panose="03020402040406030203" pitchFamily="66" charset="-78"/>
                <a:cs typeface="Arabic Typesetting" panose="03020402040406030203" pitchFamily="66" charset="-78"/>
              </a:rPr>
            </a:br>
            <a:r>
              <a:rPr lang="ar-EG" sz="3200" b="1" dirty="0">
                <a:latin typeface="Arabic Typesetting" panose="03020402040406030203" pitchFamily="66" charset="-78"/>
                <a:cs typeface="Arabic Typesetting" panose="03020402040406030203" pitchFamily="66" charset="-78"/>
              </a:rPr>
              <a:t>  تطبيق </a:t>
            </a:r>
            <a:r>
              <a:rPr lang="ar-EG" sz="3200" b="1" dirty="0">
                <a:solidFill>
                  <a:srgbClr val="C00000"/>
                </a:solidFill>
                <a:latin typeface="Arabic Typesetting" panose="03020402040406030203" pitchFamily="66" charset="-78"/>
                <a:cs typeface="Arabic Typesetting" panose="03020402040406030203" pitchFamily="66" charset="-78"/>
              </a:rPr>
              <a:t>الأسرة</a:t>
            </a:r>
            <a:r>
              <a:rPr lang="ar-EG" sz="3200" b="1" dirty="0">
                <a:latin typeface="Arabic Typesetting" panose="03020402040406030203" pitchFamily="66" charset="-78"/>
                <a:cs typeface="Arabic Typesetting" panose="03020402040406030203" pitchFamily="66" charset="-78"/>
              </a:rPr>
              <a:t> لمتابعة الأبناء بحسب ولي الأمر :</a:t>
            </a:r>
            <a:br>
              <a:rPr lang="en-US" sz="3200" b="1" dirty="0">
                <a:latin typeface="Arabic Typesetting" panose="03020402040406030203" pitchFamily="66" charset="-78"/>
                <a:cs typeface="Arabic Typesetting" panose="03020402040406030203" pitchFamily="66" charset="-78"/>
              </a:rPr>
            </a:br>
            <a:r>
              <a:rPr lang="ar-EG" sz="3200" b="1" dirty="0">
                <a:latin typeface="Arabic Typesetting" panose="03020402040406030203" pitchFamily="66" charset="-78"/>
                <a:cs typeface="Arabic Typesetting" panose="03020402040406030203" pitchFamily="66" charset="-78"/>
              </a:rPr>
              <a:t>يقدم خدمات متابعة الحسابات – الواجبات المدرسية – الترحيل – السلوك – جدول الحصص – إيصالات الدفع – خدمة التعليم الإلكتروني – السجل الأكاديمي – النشرات المدرسية – متابعة جداول التطعيم مع خدمات اخرى.</a:t>
            </a:r>
            <a:endParaRPr lang="en-US" sz="3200" b="1" dirty="0">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7C0878FE-FFA6-95D2-2569-D06737C6A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2552" y="993199"/>
            <a:ext cx="2751210" cy="522653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D982A8A-F354-329A-60A0-D8D566E169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632" y="1069103"/>
            <a:ext cx="2751209" cy="51506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1243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1C6D1-A339-96DA-F37B-1273BC16F225}"/>
              </a:ext>
            </a:extLst>
          </p:cNvPr>
          <p:cNvSpPr>
            <a:spLocks noGrp="1"/>
          </p:cNvSpPr>
          <p:nvPr>
            <p:ph type="title"/>
          </p:nvPr>
        </p:nvSpPr>
        <p:spPr>
          <a:xfrm>
            <a:off x="7170787" y="1048871"/>
            <a:ext cx="4717609" cy="3567953"/>
          </a:xfrm>
          <a:solidFill>
            <a:schemeClr val="bg2">
              <a:lumMod val="75000"/>
            </a:schemeClr>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oAutofit/>
          </a:bodyPr>
          <a:lstStyle/>
          <a:p>
            <a:pPr algn="r" rtl="1"/>
            <a:r>
              <a:rPr lang="ar-SA" b="1" u="sng" dirty="0">
                <a:solidFill>
                  <a:schemeClr val="tx1"/>
                </a:solidFill>
                <a:latin typeface="Arabic Typesetting" panose="03020402040406030203" pitchFamily="66" charset="-78"/>
                <a:cs typeface="Arabic Typesetting" panose="03020402040406030203" pitchFamily="66" charset="-78"/>
              </a:rPr>
              <a:t>تطبيق التلميذ</a:t>
            </a:r>
            <a:r>
              <a:rPr lang="ar-SA" b="1" dirty="0">
                <a:solidFill>
                  <a:schemeClr val="tx1"/>
                </a:solidFill>
                <a:latin typeface="Arabic Typesetting" panose="03020402040406030203" pitchFamily="66" charset="-78"/>
                <a:cs typeface="Arabic Typesetting" panose="03020402040406030203" pitchFamily="66" charset="-78"/>
              </a:rPr>
              <a:t>:</a:t>
            </a:r>
            <a:br>
              <a:rPr lang="en-US" b="1" dirty="0">
                <a:solidFill>
                  <a:schemeClr val="tx1"/>
                </a:solidFill>
                <a:latin typeface="Arabic Typesetting" panose="03020402040406030203" pitchFamily="66" charset="-78"/>
                <a:cs typeface="Arabic Typesetting" panose="03020402040406030203" pitchFamily="66" charset="-78"/>
              </a:rPr>
            </a:br>
            <a:r>
              <a:rPr lang="ar-EG" b="1" dirty="0">
                <a:solidFill>
                  <a:schemeClr val="tx1"/>
                </a:solidFill>
                <a:latin typeface="Arabic Typesetting" panose="03020402040406030203" pitchFamily="66" charset="-78"/>
                <a:cs typeface="Arabic Typesetting" panose="03020402040406030203" pitchFamily="66" charset="-78"/>
              </a:rPr>
              <a:t>يساعد التلميذ على تلقى التعليم الإلكتروني المتزامن و غير المتزامن</a:t>
            </a:r>
            <a:br>
              <a:rPr lang="en-US" b="1" dirty="0">
                <a:solidFill>
                  <a:schemeClr val="tx1"/>
                </a:solidFill>
                <a:latin typeface="Arabic Typesetting" panose="03020402040406030203" pitchFamily="66" charset="-78"/>
                <a:cs typeface="Arabic Typesetting" panose="03020402040406030203" pitchFamily="66" charset="-78"/>
              </a:rPr>
            </a:br>
            <a:r>
              <a:rPr lang="ar-EG" b="1" dirty="0">
                <a:solidFill>
                  <a:schemeClr val="tx1"/>
                </a:solidFill>
                <a:latin typeface="Arabic Typesetting" panose="03020402040406030203" pitchFamily="66" charset="-78"/>
                <a:cs typeface="Arabic Typesetting" panose="03020402040406030203" pitchFamily="66" charset="-78"/>
              </a:rPr>
              <a:t>يقوم التطبيق بإدخال التلميذ مباشرة إلى الصف الإفتراضي متى ما حان زمن الحصة.</a:t>
            </a:r>
            <a:br>
              <a:rPr lang="en-US" b="1" dirty="0">
                <a:solidFill>
                  <a:schemeClr val="tx1"/>
                </a:solidFill>
                <a:latin typeface="Arabic Typesetting" panose="03020402040406030203" pitchFamily="66" charset="-78"/>
                <a:cs typeface="Arabic Typesetting" panose="03020402040406030203" pitchFamily="66" charset="-78"/>
              </a:rPr>
            </a:br>
            <a:r>
              <a:rPr lang="ar-EG" b="1" dirty="0">
                <a:solidFill>
                  <a:schemeClr val="tx1"/>
                </a:solidFill>
                <a:latin typeface="Arabic Typesetting" panose="03020402040406030203" pitchFamily="66" charset="-78"/>
                <a:cs typeface="Arabic Typesetting" panose="03020402040406030203" pitchFamily="66" charset="-78"/>
              </a:rPr>
              <a:t>يتم إستقبال و حل الواجبات و إرسالها للمعلم.</a:t>
            </a:r>
            <a:endParaRPr lang="en-US" b="1" dirty="0">
              <a:solidFill>
                <a:schemeClr val="tx1"/>
              </a:solidFill>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D6BC4742-4090-A834-FE69-AACC5CAB8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4296" y="766430"/>
            <a:ext cx="2743199" cy="5191752"/>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CCB82BE6-047A-3083-FC21-77F6996A12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322" y="766430"/>
            <a:ext cx="2825052" cy="52631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51896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7EEE8-DAF7-F248-B9A3-AE47D1B81F9B}"/>
              </a:ext>
            </a:extLst>
          </p:cNvPr>
          <p:cNvSpPr>
            <a:spLocks noGrp="1"/>
          </p:cNvSpPr>
          <p:nvPr>
            <p:ph type="title"/>
          </p:nvPr>
        </p:nvSpPr>
        <p:spPr>
          <a:xfrm>
            <a:off x="2085715" y="4970353"/>
            <a:ext cx="8807380" cy="1742791"/>
          </a:xfrm>
          <a:solidFill>
            <a:schemeClr val="accent5">
              <a:lumMod val="40000"/>
              <a:lumOff val="60000"/>
            </a:schemeClr>
          </a:solidFill>
          <a:effectLst>
            <a:innerShdw blurRad="114300">
              <a:prstClr val="black"/>
            </a:innerShdw>
          </a:effectLst>
        </p:spPr>
        <p:txBody>
          <a:bodyPr>
            <a:noAutofit/>
          </a:bodyPr>
          <a:lstStyle/>
          <a:p>
            <a:pPr algn="r" rtl="1"/>
            <a:r>
              <a:rPr lang="ar-SA" b="1" dirty="0">
                <a:latin typeface="Arabic Typesetting" panose="03020402040406030203" pitchFamily="66" charset="-78"/>
                <a:cs typeface="Arabic Typesetting" panose="03020402040406030203" pitchFamily="66" charset="-78"/>
              </a:rPr>
              <a:t>تطبيق مدير المدرسة:</a:t>
            </a:r>
            <a:br>
              <a:rPr lang="en-US" b="1" dirty="0">
                <a:latin typeface="Arabic Typesetting" panose="03020402040406030203" pitchFamily="66" charset="-78"/>
                <a:cs typeface="Arabic Typesetting" panose="03020402040406030203" pitchFamily="66" charset="-78"/>
              </a:rPr>
            </a:br>
            <a:r>
              <a:rPr lang="ar-SA" b="1" dirty="0">
                <a:latin typeface="Arabic Typesetting" panose="03020402040406030203" pitchFamily="66" charset="-78"/>
                <a:cs typeface="Arabic Typesetting" panose="03020402040406030203" pitchFamily="66" charset="-78"/>
              </a:rPr>
              <a:t>يساعد المدير في متابعة سير العمل في المدرسة.</a:t>
            </a:r>
            <a:r>
              <a:rPr lang="en-US" b="1" dirty="0">
                <a:latin typeface="Arabic Typesetting" panose="03020402040406030203" pitchFamily="66" charset="-78"/>
                <a:cs typeface="Arabic Typesetting" panose="03020402040406030203" pitchFamily="66" charset="-78"/>
              </a:rPr>
              <a:t> </a:t>
            </a:r>
            <a:r>
              <a:rPr lang="ar-AE" b="1" dirty="0">
                <a:latin typeface="Arabic Typesetting" panose="03020402040406030203" pitchFamily="66" charset="-78"/>
                <a:cs typeface="Arabic Typesetting" panose="03020402040406030203" pitchFamily="66" charset="-78"/>
              </a:rPr>
              <a:t>و </a:t>
            </a:r>
            <a:r>
              <a:rPr lang="ar-SA" b="1" dirty="0">
                <a:latin typeface="Arabic Typesetting" panose="03020402040406030203" pitchFamily="66" charset="-78"/>
                <a:cs typeface="Arabic Typesetting" panose="03020402040406030203" pitchFamily="66" charset="-78"/>
              </a:rPr>
              <a:t>الحصول على إحصائيات فورية</a:t>
            </a:r>
            <a:br>
              <a:rPr lang="en-US" b="1" dirty="0">
                <a:latin typeface="Arabic Typesetting" panose="03020402040406030203" pitchFamily="66" charset="-78"/>
                <a:cs typeface="Arabic Typesetting" panose="03020402040406030203" pitchFamily="66" charset="-78"/>
              </a:rPr>
            </a:br>
            <a:r>
              <a:rPr lang="ar-SA" b="1" dirty="0">
                <a:latin typeface="Arabic Typesetting" panose="03020402040406030203" pitchFamily="66" charset="-78"/>
                <a:cs typeface="Arabic Typesetting" panose="03020402040406030203" pitchFamily="66" charset="-78"/>
              </a:rPr>
              <a:t>متابعة الرسوم و السدادات.</a:t>
            </a:r>
            <a:r>
              <a:rPr lang="ar-AE" b="1" dirty="0">
                <a:latin typeface="Arabic Typesetting" panose="03020402040406030203" pitchFamily="66" charset="-78"/>
                <a:cs typeface="Arabic Typesetting" panose="03020402040406030203" pitchFamily="66" charset="-78"/>
              </a:rPr>
              <a:t>و</a:t>
            </a:r>
            <a:r>
              <a:rPr lang="ar-SA" b="1" dirty="0">
                <a:latin typeface="Arabic Typesetting" panose="03020402040406030203" pitchFamily="66" charset="-78"/>
                <a:cs typeface="Arabic Typesetting" panose="03020402040406030203" pitchFamily="66" charset="-78"/>
              </a:rPr>
              <a:t>متابعة سجلات التلاميذ  (جودة التعليم)</a:t>
            </a:r>
            <a:br>
              <a:rPr lang="en-US" b="1" dirty="0">
                <a:latin typeface="Arabic Typesetting" panose="03020402040406030203" pitchFamily="66" charset="-78"/>
                <a:cs typeface="Arabic Typesetting" panose="03020402040406030203" pitchFamily="66" charset="-78"/>
              </a:rPr>
            </a:br>
            <a:endParaRPr lang="en-US" b="1" dirty="0">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547CA613-9091-0DB4-4F65-608C6ECAD6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3720" y="144856"/>
            <a:ext cx="2525916" cy="451419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1BB318CB-C49B-9452-C66C-E8958C01AD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64" y="144856"/>
            <a:ext cx="2615481" cy="451419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5FC8CBB-C1E3-1E05-7B09-8021483A56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3547" y="144856"/>
            <a:ext cx="2615481" cy="45141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5868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E308C-BDF9-E6F4-B4E9-2025A17BC8F5}"/>
              </a:ext>
            </a:extLst>
          </p:cNvPr>
          <p:cNvSpPr>
            <a:spLocks noGrp="1"/>
          </p:cNvSpPr>
          <p:nvPr>
            <p:ph type="title"/>
          </p:nvPr>
        </p:nvSpPr>
        <p:spPr>
          <a:xfrm>
            <a:off x="3774143" y="306333"/>
            <a:ext cx="5943600" cy="1280890"/>
          </a:xfrm>
          <a:solidFill>
            <a:schemeClr val="accent3">
              <a:lumMod val="20000"/>
              <a:lumOff val="80000"/>
            </a:schemeClr>
          </a:solidFill>
          <a:scene3d>
            <a:camera prst="orthographicFront"/>
            <a:lightRig rig="threePt" dir="t"/>
          </a:scene3d>
          <a:sp3d>
            <a:bevelT w="139700" prst="cross"/>
          </a:sp3d>
        </p:spPr>
        <p:txBody>
          <a:bodyPr>
            <a:noAutofit/>
          </a:bodyPr>
          <a:lstStyle/>
          <a:p>
            <a:pPr algn="ctr" rtl="1"/>
            <a:r>
              <a:rPr lang="en-US" sz="4000" b="1" dirty="0" err="1">
                <a:latin typeface="Arabic Typesetting" panose="03020402040406030203" pitchFamily="66" charset="-78"/>
                <a:cs typeface="Arabic Typesetting" panose="03020402040406030203" pitchFamily="66" charset="-78"/>
              </a:rPr>
              <a:t>قاعدة</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بيانات</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موحدة</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اليوم</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تعني</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قرارات</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أكثر</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دقة</a:t>
            </a:r>
            <a:r>
              <a:rPr lang="en-US" sz="4000" b="1" dirty="0">
                <a:latin typeface="Arabic Typesetting" panose="03020402040406030203" pitchFamily="66" charset="-78"/>
                <a:cs typeface="Arabic Typesetting" panose="03020402040406030203" pitchFamily="66" charset="-78"/>
              </a:rPr>
              <a:t>،</a:t>
            </a:r>
            <a:br>
              <a:rPr lang="ar-AE" sz="4000" b="1" dirty="0">
                <a:latin typeface="Arabic Typesetting" panose="03020402040406030203" pitchFamily="66" charset="-78"/>
                <a:cs typeface="Arabic Typesetting" panose="03020402040406030203" pitchFamily="66" charset="-78"/>
              </a:rPr>
            </a:b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وتعليماً</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أكثر</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جودة</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وتنمية</a:t>
            </a:r>
            <a:r>
              <a:rPr lang="en-US" sz="4000" b="1" dirty="0">
                <a:latin typeface="Arabic Typesetting" panose="03020402040406030203" pitchFamily="66" charset="-78"/>
                <a:cs typeface="Arabic Typesetting" panose="03020402040406030203" pitchFamily="66" charset="-78"/>
              </a:rPr>
              <a:t> </a:t>
            </a:r>
            <a:r>
              <a:rPr lang="en-US" sz="4000" b="1" dirty="0" err="1">
                <a:latin typeface="Arabic Typesetting" panose="03020402040406030203" pitchFamily="66" charset="-78"/>
                <a:cs typeface="Arabic Typesetting" panose="03020402040406030203" pitchFamily="66" charset="-78"/>
              </a:rPr>
              <a:t>مستدامة</a:t>
            </a:r>
            <a:br>
              <a:rPr lang="en-US" sz="4000" dirty="0">
                <a:latin typeface="Arabic Typesetting" panose="03020402040406030203" pitchFamily="66" charset="-78"/>
                <a:cs typeface="Arabic Typesetting" panose="03020402040406030203" pitchFamily="66" charset="-78"/>
              </a:rPr>
            </a:br>
            <a:endParaRPr lang="en-US" sz="4000"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4845B9BF-822B-B732-8DCD-81744C46918E}"/>
              </a:ext>
            </a:extLst>
          </p:cNvPr>
          <p:cNvSpPr>
            <a:spLocks noGrp="1"/>
          </p:cNvSpPr>
          <p:nvPr>
            <p:ph idx="1"/>
          </p:nvPr>
        </p:nvSpPr>
        <p:spPr>
          <a:xfrm>
            <a:off x="537882" y="2043953"/>
            <a:ext cx="11340353" cy="4572000"/>
          </a:xfrm>
          <a:solidFill>
            <a:schemeClr val="accent4">
              <a:lumMod val="20000"/>
              <a:lumOff val="80000"/>
            </a:schemeClr>
          </a:solidFill>
          <a:scene3d>
            <a:camera prst="orthographicFront"/>
            <a:lightRig rig="threePt" dir="t"/>
          </a:scene3d>
          <a:sp3d>
            <a:bevelT/>
          </a:sp3d>
        </p:spPr>
        <p:txBody>
          <a:bodyPr>
            <a:noAutofit/>
          </a:bodyPr>
          <a:lstStyle/>
          <a:p>
            <a:pPr marL="0" indent="0" algn="r" rtl="1">
              <a:buNone/>
            </a:pPr>
            <a:r>
              <a:rPr lang="ar-AE" sz="3200" b="1" dirty="0">
                <a:latin typeface="Arabic Typesetting" panose="03020402040406030203" pitchFamily="66" charset="-78"/>
                <a:cs typeface="Arabic Typesetting" panose="03020402040406030203" pitchFamily="66" charset="-78"/>
              </a:rPr>
              <a:t>ت</a:t>
            </a:r>
            <a:r>
              <a:rPr lang="en-US" sz="3200" b="1" dirty="0" err="1">
                <a:latin typeface="Arabic Typesetting" panose="03020402040406030203" pitchFamily="66" charset="-78"/>
                <a:cs typeface="Arabic Typesetting" panose="03020402040406030203" pitchFamily="66" charset="-78"/>
              </a:rPr>
              <a:t>عد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قواعد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البيانات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الموحدة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حجر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الأساس</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بناء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منظومة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تعليمية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حديثة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تدعم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أهداف</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التنمية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المستدامة</a:t>
            </a:r>
            <a:endParaRPr lang="ar-AE" sz="3200" b="1" dirty="0">
              <a:latin typeface="Arabic Typesetting" panose="03020402040406030203" pitchFamily="66" charset="-78"/>
              <a:cs typeface="Arabic Typesetting" panose="03020402040406030203" pitchFamily="66" charset="-78"/>
            </a:endParaRPr>
          </a:p>
          <a:p>
            <a:pPr marL="0" indent="0" algn="r" rtl="1">
              <a:buNone/>
            </a:pPr>
            <a:r>
              <a:rPr lang="en-US" sz="3200" b="1" dirty="0" err="1">
                <a:latin typeface="Arabic Typesetting" panose="03020402040406030203" pitchFamily="66" charset="-78"/>
                <a:cs typeface="Arabic Typesetting" panose="03020402040406030203" pitchFamily="66" charset="-78"/>
              </a:rPr>
              <a:t>تتيح</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جمع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وإدارة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البيانات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جميع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المدارس</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ضمن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منصة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مركزية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واحدة</a:t>
            </a:r>
            <a:r>
              <a:rPr lang="en-US" sz="3200" b="1" dirty="0">
                <a:latin typeface="Arabic Typesetting" panose="03020402040406030203" pitchFamily="66" charset="-78"/>
                <a:cs typeface="Arabic Typesetting" panose="03020402040406030203" pitchFamily="66" charset="-78"/>
              </a:rPr>
              <a:t>.</a:t>
            </a:r>
            <a:endParaRPr lang="ar-AE" sz="3200" b="1" dirty="0">
              <a:latin typeface="Arabic Typesetting" panose="03020402040406030203" pitchFamily="66" charset="-78"/>
              <a:cs typeface="Arabic Typesetting" panose="03020402040406030203" pitchFamily="66" charset="-78"/>
            </a:endParaRPr>
          </a:p>
          <a:p>
            <a:pPr marL="0" indent="0" algn="r" rtl="1">
              <a:buNone/>
            </a:pP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ويسهم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ذلك</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توفير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تقارير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تحليلية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دقيقة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ومؤشرات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أداء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لحظية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تساعد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الإدارة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العليا</a:t>
            </a:r>
            <a:r>
              <a:rPr lang="en-US" sz="3200" b="1" dirty="0">
                <a:latin typeface="Arabic Typesetting" panose="03020402040406030203" pitchFamily="66" charset="-78"/>
                <a:cs typeface="Arabic Typesetting" panose="03020402040406030203" pitchFamily="66" charset="-78"/>
              </a:rPr>
              <a:t> </a:t>
            </a:r>
            <a:r>
              <a:rPr lang="ar-AE" sz="3200" b="1" dirty="0">
                <a:latin typeface="Arabic Typesetting" panose="03020402040406030203" pitchFamily="66" charset="-78"/>
                <a:cs typeface="Arabic Typesetting" panose="03020402040406030203" pitchFamily="66" charset="-78"/>
              </a:rPr>
              <a:t>ل</a:t>
            </a:r>
            <a:r>
              <a:rPr lang="en-US" sz="3200" b="1" dirty="0" err="1">
                <a:latin typeface="Arabic Typesetting" panose="03020402040406030203" pitchFamily="66" charset="-78"/>
                <a:cs typeface="Arabic Typesetting" panose="03020402040406030203" pitchFamily="66" charset="-78"/>
              </a:rPr>
              <a:t>لمجلس</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الأفريقي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على</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اتخاذ</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قرارات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مبنية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على</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البيانات</a:t>
            </a:r>
            <a:r>
              <a:rPr lang="en-US" sz="3200" b="1" dirty="0">
                <a:latin typeface="Arabic Typesetting" panose="03020402040406030203" pitchFamily="66" charset="-78"/>
                <a:cs typeface="Arabic Typesetting" panose="03020402040406030203" pitchFamily="66" charset="-78"/>
              </a:rPr>
              <a:t>، </a:t>
            </a:r>
            <a:endParaRPr lang="ar-AE" sz="3200" b="1" dirty="0">
              <a:latin typeface="Arabic Typesetting" panose="03020402040406030203" pitchFamily="66" charset="-78"/>
              <a:cs typeface="Arabic Typesetting" panose="03020402040406030203" pitchFamily="66" charset="-78"/>
            </a:endParaRPr>
          </a:p>
          <a:p>
            <a:pPr marL="0" indent="0" algn="r" rtl="1">
              <a:buNone/>
            </a:pPr>
            <a:r>
              <a:rPr lang="en-US" sz="3200" b="1" dirty="0" err="1">
                <a:latin typeface="Arabic Typesetting" panose="03020402040406030203" pitchFamily="66" charset="-78"/>
                <a:cs typeface="Arabic Typesetting" panose="03020402040406030203" pitchFamily="66" charset="-78"/>
              </a:rPr>
              <a:t>ومقارنة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الأداء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بين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المدارس</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والمناطق</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لاكتشاف</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نقاط</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القوة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وفرص</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التحسين</a:t>
            </a:r>
            <a:r>
              <a:rPr lang="en-US" sz="3200" b="1" dirty="0">
                <a:latin typeface="Arabic Typesetting" panose="03020402040406030203" pitchFamily="66" charset="-78"/>
                <a:cs typeface="Arabic Typesetting" panose="03020402040406030203" pitchFamily="66" charset="-78"/>
              </a:rPr>
              <a:t>. </a:t>
            </a:r>
            <a:endParaRPr lang="ar-AE" sz="3200" b="1" dirty="0">
              <a:latin typeface="Arabic Typesetting" panose="03020402040406030203" pitchFamily="66" charset="-78"/>
              <a:cs typeface="Arabic Typesetting" panose="03020402040406030203" pitchFamily="66" charset="-78"/>
            </a:endParaRPr>
          </a:p>
          <a:p>
            <a:pPr marL="0" indent="0" algn="r" rtl="1">
              <a:buNone/>
            </a:pPr>
            <a:r>
              <a:rPr lang="en-US" sz="3200" b="1" dirty="0" err="1">
                <a:latin typeface="Arabic Typesetting" panose="03020402040406030203" pitchFamily="66" charset="-78"/>
                <a:cs typeface="Arabic Typesetting" panose="03020402040406030203" pitchFamily="66" charset="-78"/>
              </a:rPr>
              <a:t>كما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تضمن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القواعد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الموحدة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سهولة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تطبيق</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السياسات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واللوائح</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بشكل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متسق</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على</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جميع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المؤسسات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التعليمية</a:t>
            </a:r>
            <a:r>
              <a:rPr lang="en-US" sz="3200" b="1" dirty="0">
                <a:latin typeface="Arabic Typesetting" panose="03020402040406030203" pitchFamily="66" charset="-78"/>
                <a:cs typeface="Arabic Typesetting" panose="03020402040406030203" pitchFamily="66" charset="-78"/>
              </a:rPr>
              <a:t>،</a:t>
            </a:r>
            <a:endParaRPr lang="ar-AE" sz="3200" b="1" dirty="0">
              <a:latin typeface="Arabic Typesetting" panose="03020402040406030203" pitchFamily="66" charset="-78"/>
              <a:cs typeface="Arabic Typesetting" panose="03020402040406030203" pitchFamily="66" charset="-78"/>
            </a:endParaRPr>
          </a:p>
          <a:p>
            <a:pPr marL="0" indent="0" algn="r" rtl="1">
              <a:buNone/>
            </a:pP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إمكانية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تحديث</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الأنظمة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والقوانين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مركزياً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ومتابعة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الالتزام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بها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مما</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يعزز</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الحوكمة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والشفافية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ويرفع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كفاءة</a:t>
            </a:r>
            <a:r>
              <a:rPr lang="en-US" sz="3200" b="1" dirty="0">
                <a:latin typeface="Arabic Typesetting" panose="03020402040406030203" pitchFamily="66" charset="-78"/>
                <a:cs typeface="Arabic Typesetting" panose="03020402040406030203" pitchFamily="66" charset="-78"/>
              </a:rPr>
              <a:t> إدارة </a:t>
            </a:r>
            <a:r>
              <a:rPr lang="en-US" sz="3200" b="1" dirty="0" err="1">
                <a:latin typeface="Arabic Typesetting" panose="03020402040406030203" pitchFamily="66" charset="-78"/>
                <a:cs typeface="Arabic Typesetting" panose="03020402040406030203" pitchFamily="66" charset="-78"/>
              </a:rPr>
              <a:t>الموارد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وجودة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a:t>
            </a:r>
            <a:endParaRPr lang="en-US" sz="32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78666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9937FB-BC0E-56A6-C621-DB1B7CFFFA27}"/>
              </a:ext>
            </a:extLst>
          </p:cNvPr>
          <p:cNvSpPr>
            <a:spLocks noGrp="1"/>
          </p:cNvSpPr>
          <p:nvPr>
            <p:ph idx="1"/>
          </p:nvPr>
        </p:nvSpPr>
        <p:spPr>
          <a:xfrm>
            <a:off x="1452281" y="1191442"/>
            <a:ext cx="10130117" cy="4672340"/>
          </a:xfrm>
          <a:solidFill>
            <a:schemeClr val="tx2">
              <a:lumMod val="20000"/>
              <a:lumOff val="80000"/>
            </a:schemeClr>
          </a:solidFill>
          <a:effectLst>
            <a:glow rad="101600">
              <a:srgbClr val="FFFF99">
                <a:alpha val="60000"/>
              </a:srgbClr>
            </a:glow>
          </a:effectLst>
        </p:spPr>
        <p:style>
          <a:lnRef idx="1">
            <a:schemeClr val="dk1"/>
          </a:lnRef>
          <a:fillRef idx="3">
            <a:schemeClr val="dk1"/>
          </a:fillRef>
          <a:effectRef idx="2">
            <a:schemeClr val="dk1"/>
          </a:effectRef>
          <a:fontRef idx="minor">
            <a:schemeClr val="lt1"/>
          </a:fontRef>
        </p:style>
        <p:txBody>
          <a:bodyPr>
            <a:normAutofit/>
          </a:bodyPr>
          <a:lstStyle/>
          <a:p>
            <a:pPr algn="r" rtl="1"/>
            <a:endParaRPr lang="ar-AE" dirty="0">
              <a:solidFill>
                <a:schemeClr val="tx1"/>
              </a:solidFill>
            </a:endParaRPr>
          </a:p>
          <a:p>
            <a:pPr algn="r" rtl="1"/>
            <a:r>
              <a:rPr lang="ar-AE" sz="4000" b="1" dirty="0">
                <a:solidFill>
                  <a:schemeClr val="tx1"/>
                </a:solidFill>
                <a:latin typeface="Arabic Typesetting" panose="03020402040406030203" pitchFamily="66" charset="-78"/>
                <a:cs typeface="Arabic Typesetting" panose="03020402040406030203" pitchFamily="66" charset="-78"/>
              </a:rPr>
              <a:t>يعزز التواصل الفعال بين الإدارة والمعلمين وأولياء الأمور عبر تطبيقات وخدمات إلكترونية متكاملة. </a:t>
            </a:r>
          </a:p>
          <a:p>
            <a:pPr algn="r" rtl="1"/>
            <a:r>
              <a:rPr lang="ar-AE" sz="4000" b="1" dirty="0">
                <a:solidFill>
                  <a:schemeClr val="tx1"/>
                </a:solidFill>
                <a:latin typeface="Arabic Typesetting" panose="03020402040406030203" pitchFamily="66" charset="-78"/>
                <a:cs typeface="Arabic Typesetting" panose="03020402040406030203" pitchFamily="66" charset="-78"/>
              </a:rPr>
              <a:t>يدعم التعلم المدمج والتعليم الإلكتروني من خلال التكامل مع منصات التعليم عن بُعد والموارد الرقمية. </a:t>
            </a:r>
          </a:p>
          <a:p>
            <a:pPr algn="r" rtl="1"/>
            <a:r>
              <a:rPr lang="ar-AE" sz="4000" b="1" dirty="0">
                <a:solidFill>
                  <a:schemeClr val="tx1"/>
                </a:solidFill>
                <a:latin typeface="Arabic Typesetting" panose="03020402040406030203" pitchFamily="66" charset="-78"/>
                <a:cs typeface="Arabic Typesetting" panose="03020402040406030203" pitchFamily="66" charset="-78"/>
              </a:rPr>
              <a:t>يساهم في استدامة العملية التعليمية وضمان استمراريتها في مختلف الظروف والطوارئ. </a:t>
            </a:r>
          </a:p>
          <a:p>
            <a:pPr algn="r" rtl="1"/>
            <a:r>
              <a:rPr lang="ar-AE" sz="4000" b="1" dirty="0">
                <a:solidFill>
                  <a:schemeClr val="tx1"/>
                </a:solidFill>
                <a:latin typeface="Arabic Typesetting" panose="03020402040406030203" pitchFamily="66" charset="-78"/>
                <a:cs typeface="Arabic Typesetting" panose="03020402040406030203" pitchFamily="66" charset="-78"/>
              </a:rPr>
              <a:t>يوفر بيئة تعليمية حديثة تدعم التحول الرقمي وترفع جودة التعليم ومخرجاته. </a:t>
            </a:r>
          </a:p>
          <a:p>
            <a:pPr algn="r" rtl="1"/>
            <a:endParaRPr lang="en-US" dirty="0">
              <a:solidFill>
                <a:schemeClr val="tx1"/>
              </a:solidFill>
            </a:endParaRPr>
          </a:p>
        </p:txBody>
      </p:sp>
    </p:spTree>
    <p:extLst>
      <p:ext uri="{BB962C8B-B14F-4D97-AF65-F5344CB8AC3E}">
        <p14:creationId xmlns:p14="http://schemas.microsoft.com/office/powerpoint/2010/main" val="274772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D7D28-2F95-BBC6-891A-2947217F3036}"/>
              </a:ext>
            </a:extLst>
          </p:cNvPr>
          <p:cNvSpPr>
            <a:spLocks noGrp="1"/>
          </p:cNvSpPr>
          <p:nvPr>
            <p:ph type="title"/>
          </p:nvPr>
        </p:nvSpPr>
        <p:spPr>
          <a:xfrm>
            <a:off x="7763436" y="1227177"/>
            <a:ext cx="4180447" cy="4888861"/>
          </a:xfrm>
          <a:solidFill>
            <a:schemeClr val="bg2"/>
          </a:solidFill>
          <a:effectLst>
            <a:softEdge rad="635000"/>
          </a:effectLst>
        </p:spPr>
        <p:txBody>
          <a:bodyPr>
            <a:normAutofit fontScale="90000"/>
          </a:bodyPr>
          <a:lstStyle/>
          <a:p>
            <a:pPr algn="r" rtl="1"/>
            <a:r>
              <a:rPr lang="en-US" sz="4800" b="1" dirty="0" err="1">
                <a:latin typeface="Arabic Typesetting" panose="03020402040406030203" pitchFamily="66" charset="-78"/>
                <a:cs typeface="Arabic Typesetting" panose="03020402040406030203" pitchFamily="66" charset="-78"/>
              </a:rPr>
              <a:t>لا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يقتصر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دور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الذكاء</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الاصطناعي</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على</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معرفة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حدث</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في</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المدارس</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بل</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يمتد</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إلى</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التنبؤ</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بما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سيحدث</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غداً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وتمكين</a:t>
            </a:r>
            <a:r>
              <a:rPr lang="en-US" sz="4800" b="1" dirty="0">
                <a:latin typeface="Arabic Typesetting" panose="03020402040406030203" pitchFamily="66" charset="-78"/>
                <a:cs typeface="Arabic Typesetting" panose="03020402040406030203" pitchFamily="66" charset="-78"/>
              </a:rPr>
              <a:t> </a:t>
            </a:r>
            <a:r>
              <a:rPr lang="ar-AE" sz="4800" b="1" dirty="0">
                <a:latin typeface="Arabic Typesetting" panose="03020402040406030203" pitchFamily="66" charset="-78"/>
                <a:cs typeface="Arabic Typesetting" panose="03020402040406030203" pitchFamily="66" charset="-78"/>
              </a:rPr>
              <a:t>الإدارات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التعليمية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من</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اتخاذ</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القرارات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الصحيحة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قبل</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ظهور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المشكلات</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مما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يحقق</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تعليماً</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أكثر</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جودة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وكفاءة</a:t>
            </a:r>
            <a:r>
              <a:rPr lang="en-US" sz="4800" b="1" dirty="0">
                <a:latin typeface="Arabic Typesetting" panose="03020402040406030203" pitchFamily="66" charset="-78"/>
                <a:cs typeface="Arabic Typesetting" panose="03020402040406030203" pitchFamily="66" charset="-78"/>
              </a:rPr>
              <a:t> </a:t>
            </a:r>
            <a:r>
              <a:rPr lang="en-US" sz="4800" b="1" dirty="0" err="1">
                <a:latin typeface="Arabic Typesetting" panose="03020402040406030203" pitchFamily="66" charset="-78"/>
                <a:cs typeface="Arabic Typesetting" panose="03020402040406030203" pitchFamily="66" charset="-78"/>
              </a:rPr>
              <a:t>واستدامة</a:t>
            </a:r>
            <a:r>
              <a:rPr lang="en-US" sz="4800" b="1" dirty="0">
                <a:latin typeface="Arabic Typesetting" panose="03020402040406030203" pitchFamily="66" charset="-78"/>
                <a:cs typeface="Arabic Typesetting" panose="03020402040406030203" pitchFamily="66" charset="-78"/>
              </a:rPr>
              <a:t>.</a:t>
            </a:r>
            <a:br>
              <a:rPr lang="en-US" sz="4800" dirty="0">
                <a:latin typeface="Arabic Typesetting" panose="03020402040406030203" pitchFamily="66" charset="-78"/>
                <a:cs typeface="Arabic Typesetting" panose="03020402040406030203" pitchFamily="66" charset="-78"/>
              </a:rPr>
            </a:br>
            <a:endParaRPr lang="en-US" sz="4800" dirty="0">
              <a:latin typeface="Arabic Typesetting" panose="03020402040406030203" pitchFamily="66" charset="-78"/>
              <a:cs typeface="Arabic Typesetting" panose="03020402040406030203" pitchFamily="66" charset="-78"/>
            </a:endParaRPr>
          </a:p>
        </p:txBody>
      </p:sp>
      <p:pic>
        <p:nvPicPr>
          <p:cNvPr id="6" name="Picture 5" descr="صورة مقال أهمية الذكاء الاصطناعي في مجال التعليم">
            <a:extLst>
              <a:ext uri="{FF2B5EF4-FFF2-40B4-BE49-F238E27FC236}">
                <a16:creationId xmlns:a16="http://schemas.microsoft.com/office/drawing/2014/main" id="{53B16983-4345-5A4C-B8AD-690143D9216B}"/>
              </a:ext>
            </a:extLst>
          </p:cNvPr>
          <p:cNvPicPr>
            <a:picLocks noChangeAspect="1"/>
          </p:cNvPicPr>
          <p:nvPr/>
        </p:nvPicPr>
        <p:blipFill>
          <a:blip r:embed="rId2"/>
          <a:stretch>
            <a:fillRect/>
          </a:stretch>
        </p:blipFill>
        <p:spPr>
          <a:xfrm>
            <a:off x="666190" y="1982321"/>
            <a:ext cx="6000750" cy="33785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61506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7F4DE-9B01-9135-103E-14B4071D2788}"/>
              </a:ext>
            </a:extLst>
          </p:cNvPr>
          <p:cNvSpPr>
            <a:spLocks noGrp="1"/>
          </p:cNvSpPr>
          <p:nvPr>
            <p:ph type="title"/>
          </p:nvPr>
        </p:nvSpPr>
        <p:spPr>
          <a:xfrm>
            <a:off x="3177194" y="286914"/>
            <a:ext cx="5127812" cy="1013720"/>
          </a:xfrm>
        </p:spPr>
        <p:style>
          <a:lnRef idx="3">
            <a:schemeClr val="lt1"/>
          </a:lnRef>
          <a:fillRef idx="1">
            <a:schemeClr val="dk1"/>
          </a:fillRef>
          <a:effectRef idx="1">
            <a:schemeClr val="dk1"/>
          </a:effectRef>
          <a:fontRef idx="minor">
            <a:schemeClr val="lt1"/>
          </a:fontRef>
        </p:style>
        <p:txBody>
          <a:bodyPr>
            <a:normAutofit fontScale="90000"/>
          </a:bodyPr>
          <a:lstStyle/>
          <a:p>
            <a:pPr algn="ctr"/>
            <a:r>
              <a:rPr lang="en-US" dirty="0" err="1"/>
              <a:t>أمثلة</a:t>
            </a:r>
            <a:r>
              <a:rPr lang="en-US" dirty="0"/>
              <a:t> </a:t>
            </a:r>
            <a:r>
              <a:rPr lang="en-US" dirty="0" err="1"/>
              <a:t>للتقارير</a:t>
            </a:r>
            <a:r>
              <a:rPr lang="en-US" dirty="0"/>
              <a:t> </a:t>
            </a:r>
            <a:r>
              <a:rPr lang="en-US" dirty="0" err="1"/>
              <a:t>التنبؤية</a:t>
            </a:r>
            <a:r>
              <a:rPr lang="en-US" dirty="0"/>
              <a:t> </a:t>
            </a:r>
            <a:r>
              <a:rPr lang="en-US" dirty="0" err="1"/>
              <a:t>التي</a:t>
            </a:r>
            <a:r>
              <a:rPr lang="en-US" dirty="0"/>
              <a:t> </a:t>
            </a:r>
            <a:r>
              <a:rPr lang="en-US" dirty="0" err="1"/>
              <a:t>يقدمها</a:t>
            </a:r>
            <a:r>
              <a:rPr lang="en-US" dirty="0"/>
              <a:t> </a:t>
            </a:r>
            <a:r>
              <a:rPr lang="en-US" dirty="0" err="1"/>
              <a:t>النظام</a:t>
            </a:r>
            <a:endParaRPr lang="en-US" dirty="0"/>
          </a:p>
        </p:txBody>
      </p:sp>
      <p:sp>
        <p:nvSpPr>
          <p:cNvPr id="3" name="Content Placeholder 2">
            <a:extLst>
              <a:ext uri="{FF2B5EF4-FFF2-40B4-BE49-F238E27FC236}">
                <a16:creationId xmlns:a16="http://schemas.microsoft.com/office/drawing/2014/main" id="{57C3C8A3-67C7-B7DF-2EBE-B4B64BBA2DDB}"/>
              </a:ext>
            </a:extLst>
          </p:cNvPr>
          <p:cNvSpPr>
            <a:spLocks noGrp="1"/>
          </p:cNvSpPr>
          <p:nvPr>
            <p:ph idx="1"/>
          </p:nvPr>
        </p:nvSpPr>
        <p:spPr>
          <a:xfrm>
            <a:off x="9181446" y="2695633"/>
            <a:ext cx="2850778" cy="2294965"/>
          </a:xfrm>
          <a:solidFill>
            <a:schemeClr val="accent5">
              <a:lumMod val="20000"/>
              <a:lumOff val="80000"/>
            </a:schemeClr>
          </a:solidFill>
          <a:scene3d>
            <a:camera prst="orthographicFront"/>
            <a:lightRig rig="threePt" dir="t"/>
          </a:scene3d>
          <a:sp3d>
            <a:bevelT w="152400" h="50800" prst="softRound"/>
          </a:sp3d>
        </p:spPr>
        <p:txBody>
          <a:bodyPr/>
          <a:lstStyle/>
          <a:p>
            <a:pPr marL="0" indent="0" algn="r" rtl="1">
              <a:buNone/>
            </a:pPr>
            <a:r>
              <a:rPr lang="en-US" b="1" dirty="0" err="1"/>
              <a:t>التنبؤ</a:t>
            </a:r>
            <a:r>
              <a:rPr lang="en-US" b="1" dirty="0"/>
              <a:t> </a:t>
            </a:r>
            <a:r>
              <a:rPr lang="en-US" b="1" dirty="0" err="1"/>
              <a:t>بالتسرب</a:t>
            </a:r>
            <a:r>
              <a:rPr lang="en-US" b="1" dirty="0"/>
              <a:t> </a:t>
            </a:r>
            <a:r>
              <a:rPr lang="en-US" b="1" dirty="0" err="1"/>
              <a:t>الدراسي</a:t>
            </a:r>
            <a:endParaRPr lang="en-US" b="1" dirty="0"/>
          </a:p>
          <a:p>
            <a:pPr marL="0" indent="0" algn="r" rtl="1">
              <a:buNone/>
            </a:pPr>
            <a:r>
              <a:rPr lang="en-US" b="1" dirty="0" err="1"/>
              <a:t>تحديد</a:t>
            </a:r>
            <a:r>
              <a:rPr lang="en-US" b="1" dirty="0"/>
              <a:t> </a:t>
            </a:r>
            <a:r>
              <a:rPr lang="en-US" b="1" dirty="0" err="1"/>
              <a:t>الطلاب</a:t>
            </a:r>
            <a:r>
              <a:rPr lang="en-US" b="1" dirty="0"/>
              <a:t> </a:t>
            </a:r>
            <a:r>
              <a:rPr lang="en-US" b="1" dirty="0" err="1"/>
              <a:t>الأكثر</a:t>
            </a:r>
            <a:r>
              <a:rPr lang="en-US" b="1" dirty="0"/>
              <a:t> </a:t>
            </a:r>
            <a:r>
              <a:rPr lang="en-US" b="1" dirty="0" err="1"/>
              <a:t>عرضة</a:t>
            </a:r>
            <a:r>
              <a:rPr lang="en-US" b="1" dirty="0"/>
              <a:t> </a:t>
            </a:r>
            <a:r>
              <a:rPr lang="en-US" b="1" dirty="0" err="1"/>
              <a:t>لترك</a:t>
            </a:r>
            <a:r>
              <a:rPr lang="en-US" b="1" dirty="0"/>
              <a:t> </a:t>
            </a:r>
            <a:r>
              <a:rPr lang="en-US" b="1" dirty="0" err="1"/>
              <a:t>الدراسة</a:t>
            </a:r>
            <a:r>
              <a:rPr lang="en-US" b="1" dirty="0"/>
              <a:t>. </a:t>
            </a:r>
          </a:p>
          <a:p>
            <a:pPr marL="0" indent="0" algn="r" rtl="1">
              <a:buNone/>
            </a:pPr>
            <a:r>
              <a:rPr lang="en-US" b="1" dirty="0" err="1"/>
              <a:t>تحليل</a:t>
            </a:r>
            <a:r>
              <a:rPr lang="en-US" b="1" dirty="0"/>
              <a:t> </a:t>
            </a:r>
            <a:r>
              <a:rPr lang="en-US" b="1" dirty="0" err="1"/>
              <a:t>أسباب</a:t>
            </a:r>
            <a:r>
              <a:rPr lang="en-US" b="1" dirty="0"/>
              <a:t> </a:t>
            </a:r>
            <a:r>
              <a:rPr lang="en-US" b="1" dirty="0" err="1"/>
              <a:t>التسرب</a:t>
            </a:r>
            <a:r>
              <a:rPr lang="en-US" b="1" dirty="0"/>
              <a:t> </a:t>
            </a:r>
            <a:r>
              <a:rPr lang="en-US" b="1" dirty="0" err="1"/>
              <a:t>المحتملة</a:t>
            </a:r>
            <a:r>
              <a:rPr lang="en-US" b="1" dirty="0"/>
              <a:t>. </a:t>
            </a:r>
          </a:p>
          <a:p>
            <a:pPr marL="0" indent="0" algn="r" rtl="1">
              <a:buNone/>
            </a:pPr>
            <a:r>
              <a:rPr lang="en-US" b="1" dirty="0" err="1"/>
              <a:t>إصدار</a:t>
            </a:r>
            <a:r>
              <a:rPr lang="en-US" b="1" dirty="0"/>
              <a:t> </a:t>
            </a:r>
            <a:r>
              <a:rPr lang="en-US" b="1" dirty="0" err="1"/>
              <a:t>إنذارات</a:t>
            </a:r>
            <a:r>
              <a:rPr lang="en-US" b="1" dirty="0"/>
              <a:t> </a:t>
            </a:r>
            <a:r>
              <a:rPr lang="en-US" b="1" dirty="0" err="1"/>
              <a:t>مبكرة</a:t>
            </a:r>
            <a:r>
              <a:rPr lang="en-US" b="1" dirty="0"/>
              <a:t> </a:t>
            </a:r>
            <a:r>
              <a:rPr lang="en-US" b="1" dirty="0" err="1"/>
              <a:t>للإدارة</a:t>
            </a:r>
            <a:r>
              <a:rPr lang="en-US" b="1" dirty="0"/>
              <a:t> </a:t>
            </a:r>
            <a:r>
              <a:rPr lang="en-US" b="1" dirty="0" err="1"/>
              <a:t>وأولياء</a:t>
            </a:r>
            <a:r>
              <a:rPr lang="en-US" b="1" dirty="0"/>
              <a:t> </a:t>
            </a:r>
            <a:r>
              <a:rPr lang="en-US" b="1" dirty="0" err="1"/>
              <a:t>الأمور</a:t>
            </a:r>
            <a:r>
              <a:rPr lang="en-US" b="1" dirty="0"/>
              <a:t>.</a:t>
            </a:r>
          </a:p>
          <a:p>
            <a:pPr marL="0" indent="0" algn="r" rtl="1">
              <a:buNone/>
            </a:pPr>
            <a:endParaRPr lang="en-US" dirty="0"/>
          </a:p>
        </p:txBody>
      </p:sp>
      <p:sp>
        <p:nvSpPr>
          <p:cNvPr id="4" name="Content Placeholder 2">
            <a:extLst>
              <a:ext uri="{FF2B5EF4-FFF2-40B4-BE49-F238E27FC236}">
                <a16:creationId xmlns:a16="http://schemas.microsoft.com/office/drawing/2014/main" id="{D55F09ED-D1DC-33AF-4980-AEEA8AE8E912}"/>
              </a:ext>
            </a:extLst>
          </p:cNvPr>
          <p:cNvSpPr txBox="1">
            <a:spLocks/>
          </p:cNvSpPr>
          <p:nvPr/>
        </p:nvSpPr>
        <p:spPr>
          <a:xfrm>
            <a:off x="3360177" y="1954305"/>
            <a:ext cx="4761847"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en-US" dirty="0"/>
          </a:p>
        </p:txBody>
      </p:sp>
      <p:sp>
        <p:nvSpPr>
          <p:cNvPr id="6" name="TextBox 5">
            <a:extLst>
              <a:ext uri="{FF2B5EF4-FFF2-40B4-BE49-F238E27FC236}">
                <a16:creationId xmlns:a16="http://schemas.microsoft.com/office/drawing/2014/main" id="{FB497C8B-54AE-84C0-6450-75B9DCE1D1A4}"/>
              </a:ext>
            </a:extLst>
          </p:cNvPr>
          <p:cNvSpPr txBox="1"/>
          <p:nvPr/>
        </p:nvSpPr>
        <p:spPr>
          <a:xfrm>
            <a:off x="5844988" y="1904595"/>
            <a:ext cx="3056965" cy="1938992"/>
          </a:xfrm>
          <a:prstGeom prst="rect">
            <a:avLst/>
          </a:prstGeom>
          <a:solidFill>
            <a:srgbClr val="A3DBFF"/>
          </a:solidFill>
          <a:scene3d>
            <a:camera prst="orthographicFront"/>
            <a:lightRig rig="threePt" dir="t"/>
          </a:scene3d>
          <a:sp3d>
            <a:bevelT w="139700" prst="cross"/>
          </a:sp3d>
        </p:spPr>
        <p:txBody>
          <a:bodyPr wrap="square">
            <a:spAutoFit/>
          </a:bodyPr>
          <a:lstStyle/>
          <a:p>
            <a:pPr algn="r"/>
            <a:r>
              <a:rPr lang="en-US" sz="2400" b="1" dirty="0" err="1">
                <a:latin typeface="Arabic Typesetting" panose="03020402040406030203" pitchFamily="66" charset="-78"/>
                <a:cs typeface="Arabic Typesetting" panose="03020402040406030203" pitchFamily="66" charset="-78"/>
              </a:rPr>
              <a:t>التنبؤ</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بالتراجع</a:t>
            </a:r>
            <a:r>
              <a:rPr lang="en-US" sz="2400" b="1" dirty="0">
                <a:latin typeface="Arabic Typesetting" panose="03020402040406030203" pitchFamily="66" charset="-78"/>
                <a:cs typeface="Arabic Typesetting" panose="03020402040406030203" pitchFamily="66" charset="-78"/>
              </a:rPr>
              <a:t> </a:t>
            </a:r>
            <a:r>
              <a:rPr lang="en-US" sz="2400" b="1" dirty="0" err="1">
                <a:latin typeface="Arabic Typesetting" panose="03020402040406030203" pitchFamily="66" charset="-78"/>
                <a:cs typeface="Arabic Typesetting" panose="03020402040406030203" pitchFamily="66" charset="-78"/>
              </a:rPr>
              <a:t>الأكاديمي</a:t>
            </a:r>
            <a:endParaRPr lang="en-US" sz="2400" b="1" dirty="0">
              <a:latin typeface="Arabic Typesetting" panose="03020402040406030203" pitchFamily="66" charset="-78"/>
              <a:cs typeface="Arabic Typesetting" panose="03020402040406030203" pitchFamily="66" charset="-78"/>
            </a:endParaRPr>
          </a:p>
          <a:p>
            <a:pPr algn="r"/>
            <a:r>
              <a:rPr lang="en-US" sz="2400" dirty="0" err="1">
                <a:latin typeface="Arabic Typesetting" panose="03020402040406030203" pitchFamily="66" charset="-78"/>
                <a:cs typeface="Arabic Typesetting" panose="03020402040406030203" pitchFamily="66" charset="-78"/>
              </a:rPr>
              <a:t>اكتشاف</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الطلاب</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المتوقع</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انخفاض</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مستواهم</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الدراسي</a:t>
            </a:r>
            <a:r>
              <a:rPr lang="en-US" sz="2400" dirty="0">
                <a:latin typeface="Arabic Typesetting" panose="03020402040406030203" pitchFamily="66" charset="-78"/>
                <a:cs typeface="Arabic Typesetting" panose="03020402040406030203" pitchFamily="66" charset="-78"/>
              </a:rPr>
              <a:t>. </a:t>
            </a:r>
          </a:p>
          <a:p>
            <a:pPr algn="r"/>
            <a:r>
              <a:rPr lang="en-US" sz="2400" dirty="0" err="1">
                <a:latin typeface="Arabic Typesetting" panose="03020402040406030203" pitchFamily="66" charset="-78"/>
                <a:cs typeface="Arabic Typesetting" panose="03020402040406030203" pitchFamily="66" charset="-78"/>
              </a:rPr>
              <a:t>تحديد</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المواد</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التي</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تمثل</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خطورة</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على</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الطالب</a:t>
            </a:r>
            <a:r>
              <a:rPr lang="en-US" sz="2400" dirty="0">
                <a:latin typeface="Arabic Typesetting" panose="03020402040406030203" pitchFamily="66" charset="-78"/>
                <a:cs typeface="Arabic Typesetting" panose="03020402040406030203" pitchFamily="66" charset="-78"/>
              </a:rPr>
              <a:t>. </a:t>
            </a:r>
          </a:p>
          <a:p>
            <a:pPr algn="r"/>
            <a:r>
              <a:rPr lang="en-US" sz="2400" dirty="0" err="1">
                <a:latin typeface="Arabic Typesetting" panose="03020402040406030203" pitchFamily="66" charset="-78"/>
                <a:cs typeface="Arabic Typesetting" panose="03020402040406030203" pitchFamily="66" charset="-78"/>
              </a:rPr>
              <a:t>اقتراح</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برامج</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دعم</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وتقوية</a:t>
            </a:r>
            <a:r>
              <a:rPr lang="en-US" sz="2400" dirty="0">
                <a:latin typeface="Arabic Typesetting" panose="03020402040406030203" pitchFamily="66" charset="-78"/>
                <a:cs typeface="Arabic Typesetting" panose="03020402040406030203" pitchFamily="66" charset="-78"/>
              </a:rPr>
              <a:t> </a:t>
            </a:r>
            <a:r>
              <a:rPr lang="en-US" sz="2400" dirty="0" err="1">
                <a:latin typeface="Arabic Typesetting" panose="03020402040406030203" pitchFamily="66" charset="-78"/>
                <a:cs typeface="Arabic Typesetting" panose="03020402040406030203" pitchFamily="66" charset="-78"/>
              </a:rPr>
              <a:t>مبكرة</a:t>
            </a:r>
            <a:r>
              <a:rPr lang="en-US" sz="2400" dirty="0">
                <a:latin typeface="Arabic Typesetting" panose="03020402040406030203" pitchFamily="66" charset="-78"/>
                <a:cs typeface="Arabic Typesetting" panose="03020402040406030203" pitchFamily="66" charset="-78"/>
              </a:rPr>
              <a:t>.</a:t>
            </a:r>
          </a:p>
        </p:txBody>
      </p:sp>
      <p:sp>
        <p:nvSpPr>
          <p:cNvPr id="7" name="Content Placeholder 2">
            <a:extLst>
              <a:ext uri="{FF2B5EF4-FFF2-40B4-BE49-F238E27FC236}">
                <a16:creationId xmlns:a16="http://schemas.microsoft.com/office/drawing/2014/main" id="{32B1E755-FEF3-3FBE-2543-37A8477DF06C}"/>
              </a:ext>
            </a:extLst>
          </p:cNvPr>
          <p:cNvSpPr txBox="1">
            <a:spLocks/>
          </p:cNvSpPr>
          <p:nvPr/>
        </p:nvSpPr>
        <p:spPr>
          <a:xfrm>
            <a:off x="5844988" y="4137210"/>
            <a:ext cx="3056965" cy="2294965"/>
          </a:xfrm>
          <a:prstGeom prst="rect">
            <a:avLst/>
          </a:prstGeom>
          <a:solidFill>
            <a:schemeClr val="accent4">
              <a:lumMod val="60000"/>
              <a:lumOff val="40000"/>
            </a:schemeClr>
          </a:solidFill>
          <a:scene3d>
            <a:camera prst="orthographicFront"/>
            <a:lightRig rig="threePt" dir="t"/>
          </a:scene3d>
          <a:sp3d>
            <a:bevelT w="152400" h="50800" prst="softRound"/>
          </a:sp3d>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rtl="1">
              <a:buNone/>
            </a:pPr>
            <a:r>
              <a:rPr lang="en-US" b="1" dirty="0" err="1"/>
              <a:t>التنبؤ</a:t>
            </a:r>
            <a:r>
              <a:rPr lang="en-US" b="1" dirty="0"/>
              <a:t> </a:t>
            </a:r>
            <a:r>
              <a:rPr lang="en-US" b="1" dirty="0" err="1"/>
              <a:t>بالأداء</a:t>
            </a:r>
            <a:r>
              <a:rPr lang="en-US" b="1" dirty="0"/>
              <a:t> </a:t>
            </a:r>
            <a:r>
              <a:rPr lang="en-US" b="1" dirty="0" err="1"/>
              <a:t>المدرسي</a:t>
            </a:r>
            <a:endParaRPr lang="en-US" b="1" dirty="0"/>
          </a:p>
          <a:p>
            <a:pPr marL="0" indent="0" algn="r" rtl="1">
              <a:buNone/>
            </a:pPr>
            <a:r>
              <a:rPr lang="en-US" b="1" dirty="0" err="1"/>
              <a:t>توقع</a:t>
            </a:r>
            <a:r>
              <a:rPr lang="en-US" b="1" dirty="0"/>
              <a:t> </a:t>
            </a:r>
            <a:r>
              <a:rPr lang="en-US" b="1" dirty="0" err="1"/>
              <a:t>نتائج</a:t>
            </a:r>
            <a:r>
              <a:rPr lang="en-US" b="1" dirty="0"/>
              <a:t> </a:t>
            </a:r>
            <a:r>
              <a:rPr lang="en-US" b="1" dirty="0" err="1"/>
              <a:t>كل</a:t>
            </a:r>
            <a:r>
              <a:rPr lang="en-US" b="1" dirty="0"/>
              <a:t> </a:t>
            </a:r>
            <a:r>
              <a:rPr lang="en-US" b="1" dirty="0" err="1"/>
              <a:t>مدرسة</a:t>
            </a:r>
            <a:r>
              <a:rPr lang="en-US" b="1" dirty="0"/>
              <a:t> </a:t>
            </a:r>
            <a:r>
              <a:rPr lang="en-US" b="1" dirty="0" err="1"/>
              <a:t>قبل</a:t>
            </a:r>
            <a:r>
              <a:rPr lang="en-US" b="1" dirty="0"/>
              <a:t> </a:t>
            </a:r>
            <a:r>
              <a:rPr lang="en-US" b="1" dirty="0" err="1"/>
              <a:t>نهاية</a:t>
            </a:r>
            <a:r>
              <a:rPr lang="en-US" b="1" dirty="0"/>
              <a:t> </a:t>
            </a:r>
            <a:r>
              <a:rPr lang="en-US" b="1" dirty="0" err="1"/>
              <a:t>العام</a:t>
            </a:r>
            <a:r>
              <a:rPr lang="en-US" b="1" dirty="0"/>
              <a:t>. </a:t>
            </a:r>
          </a:p>
          <a:p>
            <a:pPr marL="0" indent="0" algn="r" rtl="1">
              <a:buNone/>
            </a:pPr>
            <a:r>
              <a:rPr lang="en-US" b="1" dirty="0" err="1"/>
              <a:t>مقارنة</a:t>
            </a:r>
            <a:r>
              <a:rPr lang="en-US" b="1" dirty="0"/>
              <a:t> </a:t>
            </a:r>
            <a:r>
              <a:rPr lang="en-US" b="1" dirty="0" err="1"/>
              <a:t>الأداء</a:t>
            </a:r>
            <a:r>
              <a:rPr lang="en-US" b="1" dirty="0"/>
              <a:t> </a:t>
            </a:r>
            <a:r>
              <a:rPr lang="en-US" b="1" dirty="0" err="1"/>
              <a:t>المتوقع</a:t>
            </a:r>
            <a:r>
              <a:rPr lang="en-US" b="1" dirty="0"/>
              <a:t> </a:t>
            </a:r>
            <a:r>
              <a:rPr lang="en-US" b="1" dirty="0" err="1"/>
              <a:t>بالأهداف</a:t>
            </a:r>
            <a:r>
              <a:rPr lang="en-US" b="1" dirty="0"/>
              <a:t> </a:t>
            </a:r>
            <a:r>
              <a:rPr lang="en-US" b="1" dirty="0" err="1"/>
              <a:t>الاستراتيجية</a:t>
            </a:r>
            <a:r>
              <a:rPr lang="en-US" b="1" dirty="0"/>
              <a:t>. </a:t>
            </a:r>
          </a:p>
          <a:p>
            <a:pPr marL="0" indent="0" algn="r" rtl="1">
              <a:buNone/>
            </a:pPr>
            <a:r>
              <a:rPr lang="en-US" b="1" dirty="0" err="1"/>
              <a:t>التنبؤ</a:t>
            </a:r>
            <a:r>
              <a:rPr lang="en-US" b="1" dirty="0"/>
              <a:t> </a:t>
            </a:r>
            <a:r>
              <a:rPr lang="en-US" b="1" dirty="0" err="1"/>
              <a:t>بأداء</a:t>
            </a:r>
            <a:r>
              <a:rPr lang="en-US" b="1" dirty="0"/>
              <a:t> </a:t>
            </a:r>
            <a:r>
              <a:rPr lang="en-US" b="1" dirty="0" err="1"/>
              <a:t>المعلمين</a:t>
            </a:r>
            <a:endParaRPr lang="en-US" b="1" dirty="0"/>
          </a:p>
          <a:p>
            <a:pPr marL="0" indent="0" algn="r" rtl="1">
              <a:buNone/>
            </a:pPr>
            <a:r>
              <a:rPr lang="en-US" b="1" dirty="0" err="1"/>
              <a:t>تحديد</a:t>
            </a:r>
            <a:r>
              <a:rPr lang="en-US" b="1" dirty="0"/>
              <a:t> </a:t>
            </a:r>
            <a:r>
              <a:rPr lang="en-US" b="1" dirty="0" err="1"/>
              <a:t>المعلمين</a:t>
            </a:r>
            <a:r>
              <a:rPr lang="en-US" b="1" dirty="0"/>
              <a:t> </a:t>
            </a:r>
            <a:r>
              <a:rPr lang="en-US" b="1" dirty="0" err="1"/>
              <a:t>الذين</a:t>
            </a:r>
            <a:r>
              <a:rPr lang="en-US" b="1" dirty="0"/>
              <a:t> </a:t>
            </a:r>
            <a:r>
              <a:rPr lang="en-US" b="1" dirty="0" err="1"/>
              <a:t>قد</a:t>
            </a:r>
            <a:r>
              <a:rPr lang="en-US" b="1" dirty="0"/>
              <a:t> </a:t>
            </a:r>
            <a:r>
              <a:rPr lang="en-US" b="1" dirty="0" err="1"/>
              <a:t>يحتاجون</a:t>
            </a:r>
            <a:r>
              <a:rPr lang="en-US" b="1" dirty="0"/>
              <a:t> </a:t>
            </a:r>
            <a:r>
              <a:rPr lang="en-US" b="1" dirty="0" err="1"/>
              <a:t>إلى</a:t>
            </a:r>
            <a:r>
              <a:rPr lang="en-US" b="1" dirty="0"/>
              <a:t> </a:t>
            </a:r>
            <a:r>
              <a:rPr lang="en-US" b="1" dirty="0" err="1"/>
              <a:t>تدريب</a:t>
            </a:r>
            <a:r>
              <a:rPr lang="en-US" b="1" dirty="0"/>
              <a:t> </a:t>
            </a:r>
            <a:r>
              <a:rPr lang="en-US" b="1" dirty="0" err="1"/>
              <a:t>إضافي</a:t>
            </a:r>
            <a:r>
              <a:rPr lang="en-US" b="1" dirty="0"/>
              <a:t>. </a:t>
            </a:r>
          </a:p>
          <a:p>
            <a:pPr marL="0" indent="0" algn="r" rtl="1">
              <a:buNone/>
            </a:pPr>
            <a:r>
              <a:rPr lang="en-US" b="1" dirty="0" err="1"/>
              <a:t>قياس</a:t>
            </a:r>
            <a:r>
              <a:rPr lang="en-US" b="1" dirty="0"/>
              <a:t> </a:t>
            </a:r>
            <a:r>
              <a:rPr lang="en-US" b="1" dirty="0" err="1"/>
              <a:t>تأثير</a:t>
            </a:r>
            <a:r>
              <a:rPr lang="en-US" b="1" dirty="0"/>
              <a:t> </a:t>
            </a:r>
            <a:r>
              <a:rPr lang="en-US" b="1" dirty="0" err="1"/>
              <a:t>المعلم</a:t>
            </a:r>
            <a:r>
              <a:rPr lang="en-US" b="1" dirty="0"/>
              <a:t> </a:t>
            </a:r>
            <a:r>
              <a:rPr lang="en-US" b="1" dirty="0" err="1"/>
              <a:t>على</a:t>
            </a:r>
            <a:r>
              <a:rPr lang="en-US" b="1" dirty="0"/>
              <a:t> </a:t>
            </a:r>
            <a:r>
              <a:rPr lang="en-US" b="1" dirty="0" err="1"/>
              <a:t>تحصيل</a:t>
            </a:r>
            <a:r>
              <a:rPr lang="en-US" b="1" dirty="0"/>
              <a:t> </a:t>
            </a:r>
            <a:r>
              <a:rPr lang="en-US" b="1" dirty="0" err="1"/>
              <a:t>الطلاب</a:t>
            </a:r>
            <a:r>
              <a:rPr lang="en-US" b="1" dirty="0"/>
              <a:t>.</a:t>
            </a:r>
          </a:p>
        </p:txBody>
      </p:sp>
      <p:sp>
        <p:nvSpPr>
          <p:cNvPr id="9" name="TextBox 8">
            <a:extLst>
              <a:ext uri="{FF2B5EF4-FFF2-40B4-BE49-F238E27FC236}">
                <a16:creationId xmlns:a16="http://schemas.microsoft.com/office/drawing/2014/main" id="{6184B115-6072-244A-4ACE-8CB5130ACFC2}"/>
              </a:ext>
            </a:extLst>
          </p:cNvPr>
          <p:cNvSpPr txBox="1"/>
          <p:nvPr/>
        </p:nvSpPr>
        <p:spPr>
          <a:xfrm>
            <a:off x="2110395" y="1811790"/>
            <a:ext cx="3204882" cy="2031325"/>
          </a:xfrm>
          <a:prstGeom prst="rect">
            <a:avLst/>
          </a:prstGeom>
          <a:solidFill>
            <a:srgbClr val="C5D3FF"/>
          </a:solidFill>
          <a:scene3d>
            <a:camera prst="orthographicFront"/>
            <a:lightRig rig="threePt" dir="t"/>
          </a:scene3d>
          <a:sp3d>
            <a:bevelT w="165100" prst="coolSlant"/>
          </a:sp3d>
        </p:spPr>
        <p:txBody>
          <a:bodyPr wrap="square">
            <a:spAutoFit/>
          </a:bodyPr>
          <a:lstStyle/>
          <a:p>
            <a:pPr algn="r" rtl="1"/>
            <a:r>
              <a:rPr lang="en-US" b="1" dirty="0" err="1"/>
              <a:t>التنبؤ</a:t>
            </a:r>
            <a:r>
              <a:rPr lang="en-US" b="1" dirty="0"/>
              <a:t> </a:t>
            </a:r>
            <a:r>
              <a:rPr lang="en-US" b="1" dirty="0" err="1"/>
              <a:t>بالكثافة</a:t>
            </a:r>
            <a:r>
              <a:rPr lang="en-US" b="1" dirty="0"/>
              <a:t> </a:t>
            </a:r>
            <a:r>
              <a:rPr lang="en-US" b="1" dirty="0" err="1"/>
              <a:t>الطلابية</a:t>
            </a:r>
            <a:endParaRPr lang="en-US" b="1" dirty="0"/>
          </a:p>
          <a:p>
            <a:pPr algn="r" rtl="1"/>
            <a:r>
              <a:rPr lang="en-US" dirty="0" err="1"/>
              <a:t>توقع</a:t>
            </a:r>
            <a:r>
              <a:rPr lang="en-US" dirty="0"/>
              <a:t> </a:t>
            </a:r>
            <a:r>
              <a:rPr lang="en-US" dirty="0" err="1"/>
              <a:t>أعداد</a:t>
            </a:r>
            <a:r>
              <a:rPr lang="en-US" dirty="0"/>
              <a:t> </a:t>
            </a:r>
            <a:r>
              <a:rPr lang="en-US" dirty="0" err="1"/>
              <a:t>الطلاب</a:t>
            </a:r>
            <a:r>
              <a:rPr lang="en-US" dirty="0"/>
              <a:t> </a:t>
            </a:r>
            <a:r>
              <a:rPr lang="en-US" dirty="0" err="1"/>
              <a:t>للسنوات</a:t>
            </a:r>
            <a:r>
              <a:rPr lang="en-US" dirty="0"/>
              <a:t> </a:t>
            </a:r>
            <a:r>
              <a:rPr lang="en-US" dirty="0" err="1"/>
              <a:t>القادمة</a:t>
            </a:r>
            <a:r>
              <a:rPr lang="en-US" dirty="0"/>
              <a:t>. </a:t>
            </a:r>
          </a:p>
          <a:p>
            <a:pPr algn="r" rtl="1"/>
            <a:r>
              <a:rPr lang="en-US" dirty="0" err="1"/>
              <a:t>المساعدة</a:t>
            </a:r>
            <a:r>
              <a:rPr lang="en-US" dirty="0"/>
              <a:t> </a:t>
            </a:r>
            <a:r>
              <a:rPr lang="en-US" dirty="0" err="1"/>
              <a:t>في</a:t>
            </a:r>
            <a:r>
              <a:rPr lang="en-US" dirty="0"/>
              <a:t> </a:t>
            </a:r>
            <a:r>
              <a:rPr lang="en-US" dirty="0" err="1"/>
              <a:t>تخطيط</a:t>
            </a:r>
            <a:r>
              <a:rPr lang="en-US" dirty="0"/>
              <a:t> </a:t>
            </a:r>
            <a:r>
              <a:rPr lang="en-US" dirty="0" err="1"/>
              <a:t>الفصول</a:t>
            </a:r>
            <a:r>
              <a:rPr lang="en-US" dirty="0"/>
              <a:t> </a:t>
            </a:r>
            <a:r>
              <a:rPr lang="en-US" dirty="0" err="1"/>
              <a:t>والقاعات</a:t>
            </a:r>
            <a:r>
              <a:rPr lang="en-US" dirty="0"/>
              <a:t> </a:t>
            </a:r>
            <a:r>
              <a:rPr lang="en-US" dirty="0" err="1"/>
              <a:t>والمعلمين</a:t>
            </a:r>
            <a:endParaRPr lang="en-US" b="1" dirty="0"/>
          </a:p>
          <a:p>
            <a:pPr algn="r" rtl="1"/>
            <a:r>
              <a:rPr lang="en-US" b="1" dirty="0"/>
              <a:t>. </a:t>
            </a:r>
            <a:r>
              <a:rPr lang="en-US" b="1" dirty="0" err="1"/>
              <a:t>التنبؤ</a:t>
            </a:r>
            <a:r>
              <a:rPr lang="en-US" b="1" dirty="0"/>
              <a:t> </a:t>
            </a:r>
            <a:r>
              <a:rPr lang="en-US" b="1" dirty="0" err="1"/>
              <a:t>بالاحتياجات</a:t>
            </a:r>
            <a:r>
              <a:rPr lang="en-US" b="1" dirty="0"/>
              <a:t> </a:t>
            </a:r>
            <a:r>
              <a:rPr lang="en-US" b="1" dirty="0" err="1"/>
              <a:t>التعليمية</a:t>
            </a:r>
            <a:endParaRPr lang="en-US" b="1" dirty="0"/>
          </a:p>
          <a:p>
            <a:pPr algn="r" rtl="1"/>
            <a:r>
              <a:rPr lang="en-US" dirty="0" err="1"/>
              <a:t>تقدير</a:t>
            </a:r>
            <a:r>
              <a:rPr lang="en-US" dirty="0"/>
              <a:t> </a:t>
            </a:r>
            <a:r>
              <a:rPr lang="en-US" dirty="0" err="1"/>
              <a:t>عدد</a:t>
            </a:r>
            <a:r>
              <a:rPr lang="en-US" dirty="0"/>
              <a:t> </a:t>
            </a:r>
            <a:r>
              <a:rPr lang="en-US" dirty="0" err="1"/>
              <a:t>المعلمين</a:t>
            </a:r>
            <a:r>
              <a:rPr lang="en-US" dirty="0"/>
              <a:t> </a:t>
            </a:r>
            <a:r>
              <a:rPr lang="en-US" dirty="0" err="1"/>
              <a:t>المطلوبين</a:t>
            </a:r>
            <a:r>
              <a:rPr lang="en-US" dirty="0"/>
              <a:t> </a:t>
            </a:r>
            <a:r>
              <a:rPr lang="en-US" dirty="0" err="1"/>
              <a:t>مستقبلاً</a:t>
            </a:r>
            <a:r>
              <a:rPr lang="en-US" dirty="0"/>
              <a:t>. </a:t>
            </a:r>
          </a:p>
          <a:p>
            <a:pPr algn="r" rtl="1"/>
            <a:r>
              <a:rPr lang="en-US" dirty="0" err="1"/>
              <a:t>تحديد</a:t>
            </a:r>
            <a:r>
              <a:rPr lang="en-US" dirty="0"/>
              <a:t> </a:t>
            </a:r>
            <a:r>
              <a:rPr lang="en-US" dirty="0" err="1"/>
              <a:t>احتياجات</a:t>
            </a:r>
            <a:r>
              <a:rPr lang="en-US" dirty="0"/>
              <a:t> </a:t>
            </a:r>
            <a:r>
              <a:rPr lang="en-US" dirty="0" err="1"/>
              <a:t>الكتب</a:t>
            </a:r>
            <a:r>
              <a:rPr lang="en-US" dirty="0"/>
              <a:t> </a:t>
            </a:r>
            <a:r>
              <a:rPr lang="en-US" dirty="0" err="1"/>
              <a:t>والمقاعد</a:t>
            </a:r>
            <a:r>
              <a:rPr lang="en-US" dirty="0"/>
              <a:t> </a:t>
            </a:r>
            <a:r>
              <a:rPr lang="en-US" dirty="0" err="1"/>
              <a:t>والمعامل</a:t>
            </a:r>
            <a:r>
              <a:rPr lang="en-US" dirty="0"/>
              <a:t>.</a:t>
            </a:r>
          </a:p>
        </p:txBody>
      </p:sp>
      <p:sp>
        <p:nvSpPr>
          <p:cNvPr id="10" name="TextBox 9">
            <a:extLst>
              <a:ext uri="{FF2B5EF4-FFF2-40B4-BE49-F238E27FC236}">
                <a16:creationId xmlns:a16="http://schemas.microsoft.com/office/drawing/2014/main" id="{E4B792DC-C7FD-A6E5-7D4E-F42835A8E681}"/>
              </a:ext>
            </a:extLst>
          </p:cNvPr>
          <p:cNvSpPr txBox="1"/>
          <p:nvPr/>
        </p:nvSpPr>
        <p:spPr>
          <a:xfrm>
            <a:off x="2178421" y="4951112"/>
            <a:ext cx="3204882" cy="923330"/>
          </a:xfrm>
          <a:prstGeom prst="rect">
            <a:avLst/>
          </a:prstGeom>
          <a:solidFill>
            <a:srgbClr val="F6C3FF"/>
          </a:solidFill>
          <a:scene3d>
            <a:camera prst="orthographicFront"/>
            <a:lightRig rig="threePt" dir="t"/>
          </a:scene3d>
          <a:sp3d>
            <a:bevelT/>
          </a:sp3d>
        </p:spPr>
        <p:txBody>
          <a:bodyPr wrap="square">
            <a:spAutoFit/>
          </a:bodyPr>
          <a:lstStyle/>
          <a:p>
            <a:pPr algn="r" rtl="1"/>
            <a:r>
              <a:rPr lang="en-US" b="1" dirty="0" err="1"/>
              <a:t>التنبؤ</a:t>
            </a:r>
            <a:r>
              <a:rPr lang="en-US" b="1" dirty="0"/>
              <a:t> </a:t>
            </a:r>
            <a:r>
              <a:rPr lang="en-US" b="1" dirty="0" err="1"/>
              <a:t>بالمخاطر</a:t>
            </a:r>
            <a:r>
              <a:rPr lang="en-US" b="1" dirty="0"/>
              <a:t> </a:t>
            </a:r>
            <a:r>
              <a:rPr lang="en-US" b="1" dirty="0" err="1"/>
              <a:t>المالية</a:t>
            </a:r>
            <a:endParaRPr lang="en-US" b="1" dirty="0"/>
          </a:p>
          <a:p>
            <a:pPr algn="r" rtl="1"/>
            <a:r>
              <a:rPr lang="en-US" dirty="0" err="1"/>
              <a:t>توقع</a:t>
            </a:r>
            <a:r>
              <a:rPr lang="en-US" dirty="0"/>
              <a:t> </a:t>
            </a:r>
            <a:r>
              <a:rPr lang="en-US" dirty="0" err="1"/>
              <a:t>تأخر</a:t>
            </a:r>
            <a:r>
              <a:rPr lang="en-US" dirty="0"/>
              <a:t> </a:t>
            </a:r>
            <a:r>
              <a:rPr lang="en-US" dirty="0" err="1"/>
              <a:t>سداد</a:t>
            </a:r>
            <a:r>
              <a:rPr lang="en-US" dirty="0"/>
              <a:t> </a:t>
            </a:r>
            <a:r>
              <a:rPr lang="en-US" dirty="0" err="1"/>
              <a:t>الرسوم</a:t>
            </a:r>
            <a:r>
              <a:rPr lang="en-US" dirty="0"/>
              <a:t> </a:t>
            </a:r>
            <a:r>
              <a:rPr lang="en-US" dirty="0" err="1"/>
              <a:t>الدراسية</a:t>
            </a:r>
            <a:r>
              <a:rPr lang="en-US" dirty="0"/>
              <a:t>. </a:t>
            </a:r>
          </a:p>
          <a:p>
            <a:pPr algn="r" rtl="1"/>
            <a:r>
              <a:rPr lang="en-US" dirty="0" err="1"/>
              <a:t>تقدير</a:t>
            </a:r>
            <a:r>
              <a:rPr lang="en-US" dirty="0"/>
              <a:t> </a:t>
            </a:r>
            <a:r>
              <a:rPr lang="en-US" dirty="0" err="1"/>
              <a:t>التدفقات</a:t>
            </a:r>
            <a:r>
              <a:rPr lang="en-US" dirty="0"/>
              <a:t> </a:t>
            </a:r>
            <a:r>
              <a:rPr lang="en-US" dirty="0" err="1"/>
              <a:t>النقدية</a:t>
            </a:r>
            <a:r>
              <a:rPr lang="en-US" dirty="0"/>
              <a:t> </a:t>
            </a:r>
            <a:r>
              <a:rPr lang="en-US" dirty="0" err="1"/>
              <a:t>المستقبلية</a:t>
            </a:r>
            <a:r>
              <a:rPr lang="en-US" dirty="0"/>
              <a:t> </a:t>
            </a:r>
            <a:r>
              <a:rPr lang="en-US" dirty="0" err="1"/>
              <a:t>للمدرسة</a:t>
            </a:r>
            <a:r>
              <a:rPr lang="en-US" dirty="0"/>
              <a:t>.</a:t>
            </a:r>
          </a:p>
        </p:txBody>
      </p:sp>
    </p:spTree>
    <p:extLst>
      <p:ext uri="{BB962C8B-B14F-4D97-AF65-F5344CB8AC3E}">
        <p14:creationId xmlns:p14="http://schemas.microsoft.com/office/powerpoint/2010/main" val="3021656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circle(in)">
                                      <p:cBhvr>
                                        <p:cTn id="7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animBg="1"/>
      <p:bldP spid="7" grpId="0" animBg="1"/>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082D1-86B3-CA55-8DA8-73A35201B587}"/>
              </a:ext>
            </a:extLst>
          </p:cNvPr>
          <p:cNvSpPr>
            <a:spLocks noGrp="1"/>
          </p:cNvSpPr>
          <p:nvPr>
            <p:ph type="title"/>
          </p:nvPr>
        </p:nvSpPr>
        <p:spPr>
          <a:xfrm>
            <a:off x="3137647" y="77263"/>
            <a:ext cx="3869191" cy="1280890"/>
          </a:xfrm>
        </p:spPr>
        <p:txBody>
          <a:bodyPr>
            <a:noAutofit/>
          </a:bodyPr>
          <a:lstStyle/>
          <a:p>
            <a:pPr algn="ctr"/>
            <a:r>
              <a:rPr lang="en-US" sz="4400" b="1" dirty="0" err="1">
                <a:latin typeface="Arabic Typesetting" panose="03020402040406030203" pitchFamily="66" charset="-78"/>
                <a:cs typeface="Arabic Typesetting" panose="03020402040406030203" pitchFamily="66" charset="-78"/>
              </a:rPr>
              <a:t>أمثلة</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للانحرافات</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التي</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يمكن</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للنظام</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اكتشافها</a:t>
            </a:r>
            <a:r>
              <a:rPr lang="en-US" sz="4400" b="1" dirty="0">
                <a:latin typeface="Arabic Typesetting" panose="03020402040406030203" pitchFamily="66" charset="-78"/>
                <a:cs typeface="Arabic Typesetting" panose="03020402040406030203" pitchFamily="66" charset="-78"/>
              </a:rPr>
              <a:t> </a:t>
            </a:r>
            <a:r>
              <a:rPr lang="en-US" sz="4400" b="1" dirty="0" err="1">
                <a:latin typeface="Arabic Typesetting" panose="03020402040406030203" pitchFamily="66" charset="-78"/>
                <a:cs typeface="Arabic Typesetting" panose="03020402040406030203" pitchFamily="66" charset="-78"/>
              </a:rPr>
              <a:t>تلقائياً</a:t>
            </a:r>
            <a:br>
              <a:rPr lang="en-US" sz="4400" b="1" dirty="0">
                <a:latin typeface="Arabic Typesetting" panose="03020402040406030203" pitchFamily="66" charset="-78"/>
                <a:cs typeface="Arabic Typesetting" panose="03020402040406030203" pitchFamily="66" charset="-78"/>
              </a:rPr>
            </a:br>
            <a:endParaRPr lang="en-US" sz="4400" dirty="0">
              <a:latin typeface="Arabic Typesetting" panose="03020402040406030203" pitchFamily="66" charset="-78"/>
              <a:cs typeface="Arabic Typesetting" panose="03020402040406030203" pitchFamily="66" charset="-78"/>
            </a:endParaRPr>
          </a:p>
        </p:txBody>
      </p:sp>
      <p:sp>
        <p:nvSpPr>
          <p:cNvPr id="3" name="Content Placeholder 2">
            <a:extLst>
              <a:ext uri="{FF2B5EF4-FFF2-40B4-BE49-F238E27FC236}">
                <a16:creationId xmlns:a16="http://schemas.microsoft.com/office/drawing/2014/main" id="{88E1B937-3982-B373-7401-78616384931F}"/>
              </a:ext>
            </a:extLst>
          </p:cNvPr>
          <p:cNvSpPr>
            <a:spLocks noGrp="1"/>
          </p:cNvSpPr>
          <p:nvPr>
            <p:ph idx="1"/>
          </p:nvPr>
        </p:nvSpPr>
        <p:spPr>
          <a:xfrm>
            <a:off x="7394830" y="1653988"/>
            <a:ext cx="4589929" cy="3351091"/>
          </a:xfrm>
          <a:solidFill>
            <a:srgbClr val="D7E3FF"/>
          </a:solidFill>
          <a:scene3d>
            <a:camera prst="orthographicFront"/>
            <a:lightRig rig="threePt" dir="t"/>
          </a:scene3d>
          <a:sp3d>
            <a:bevelT/>
          </a:sp3d>
        </p:spPr>
        <p:txBody>
          <a:bodyPr>
            <a:noAutofit/>
          </a:bodyPr>
          <a:lstStyle/>
          <a:p>
            <a:pPr marL="0" indent="0" algn="r" rtl="1">
              <a:buNone/>
            </a:pPr>
            <a:r>
              <a:rPr lang="en-US" sz="2800" b="1" dirty="0" err="1">
                <a:latin typeface="Arabic Typesetting" panose="03020402040406030203" pitchFamily="66" charset="-78"/>
                <a:cs typeface="Arabic Typesetting" panose="03020402040406030203" pitchFamily="66" charset="-78"/>
              </a:rPr>
              <a:t>ارتفاع</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غير</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طبيعي</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في</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الغياب</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داخل</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مدرسة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أو</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فصل</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معين</a:t>
            </a:r>
            <a:r>
              <a:rPr lang="en-US" sz="2800" b="1" dirty="0">
                <a:latin typeface="Arabic Typesetting" panose="03020402040406030203" pitchFamily="66" charset="-78"/>
                <a:cs typeface="Arabic Typesetting" panose="03020402040406030203" pitchFamily="66" charset="-78"/>
              </a:rPr>
              <a:t>.</a:t>
            </a:r>
          </a:p>
          <a:p>
            <a:pPr marL="0" indent="0" algn="r" rtl="1">
              <a:buNone/>
            </a:pPr>
            <a:r>
              <a:rPr lang="en-US" sz="2800" b="1" dirty="0" err="1">
                <a:latin typeface="Arabic Typesetting" panose="03020402040406030203" pitchFamily="66" charset="-78"/>
                <a:cs typeface="Arabic Typesetting" panose="03020402040406030203" pitchFamily="66" charset="-78"/>
              </a:rPr>
              <a:t>انخفاض</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مفاجئ</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في</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نتائج</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مادة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دراسية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مقارنة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بالأعوام</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السابقة</a:t>
            </a:r>
            <a:r>
              <a:rPr lang="en-US" sz="2800" b="1" dirty="0">
                <a:latin typeface="Arabic Typesetting" panose="03020402040406030203" pitchFamily="66" charset="-78"/>
                <a:cs typeface="Arabic Typesetting" panose="03020402040406030203" pitchFamily="66" charset="-78"/>
              </a:rPr>
              <a:t>.</a:t>
            </a:r>
          </a:p>
          <a:p>
            <a:pPr marL="0" indent="0" algn="r" rtl="1">
              <a:buNone/>
            </a:pPr>
            <a:r>
              <a:rPr lang="en-US" sz="2800" b="1" dirty="0" err="1">
                <a:latin typeface="Arabic Typesetting" panose="03020402040406030203" pitchFamily="66" charset="-78"/>
                <a:cs typeface="Arabic Typesetting" panose="03020402040406030203" pitchFamily="66" charset="-78"/>
              </a:rPr>
              <a:t>زيادة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معدلات</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الرسوب</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في</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مدرسة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أو</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منطقة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تعليمية</a:t>
            </a:r>
            <a:r>
              <a:rPr lang="en-US" sz="2800" b="1" dirty="0">
                <a:latin typeface="Arabic Typesetting" panose="03020402040406030203" pitchFamily="66" charset="-78"/>
                <a:cs typeface="Arabic Typesetting" panose="03020402040406030203" pitchFamily="66" charset="-78"/>
              </a:rPr>
              <a:t>.</a:t>
            </a:r>
          </a:p>
          <a:p>
            <a:pPr marL="0" indent="0" algn="r" rtl="1">
              <a:buNone/>
            </a:pPr>
            <a:r>
              <a:rPr lang="en-US" sz="2800" b="1" dirty="0" err="1">
                <a:latin typeface="Arabic Typesetting" panose="03020402040406030203" pitchFamily="66" charset="-78"/>
                <a:cs typeface="Arabic Typesetting" panose="03020402040406030203" pitchFamily="66" charset="-78"/>
              </a:rPr>
              <a:t>تراجع</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أداء</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معلم</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مقارنة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بالفترات</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السابقة</a:t>
            </a:r>
            <a:r>
              <a:rPr lang="en-US" sz="2800" b="1" dirty="0">
                <a:latin typeface="Arabic Typesetting" panose="03020402040406030203" pitchFamily="66" charset="-78"/>
                <a:cs typeface="Arabic Typesetting" panose="03020402040406030203" pitchFamily="66" charset="-78"/>
              </a:rPr>
              <a:t>.</a:t>
            </a:r>
          </a:p>
          <a:p>
            <a:pPr marL="0" indent="0" algn="r" rtl="1">
              <a:buNone/>
            </a:pPr>
            <a:r>
              <a:rPr lang="en-US" sz="2800" b="1" dirty="0" err="1">
                <a:latin typeface="Arabic Typesetting" panose="03020402040406030203" pitchFamily="66" charset="-78"/>
                <a:cs typeface="Arabic Typesetting" panose="03020402040406030203" pitchFamily="66" charset="-78"/>
              </a:rPr>
              <a:t>ارتفاع</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المخالفات</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السلوكية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في</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فئة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عمرية</a:t>
            </a:r>
            <a:r>
              <a:rPr lang="en-US" sz="2800" b="1" dirty="0">
                <a:latin typeface="Arabic Typesetting" panose="03020402040406030203" pitchFamily="66" charset="-78"/>
                <a:cs typeface="Arabic Typesetting" panose="03020402040406030203" pitchFamily="66" charset="-78"/>
              </a:rPr>
              <a:t> </a:t>
            </a:r>
            <a:r>
              <a:rPr lang="en-US" sz="2800" b="1" dirty="0" err="1">
                <a:latin typeface="Arabic Typesetting" panose="03020402040406030203" pitchFamily="66" charset="-78"/>
                <a:cs typeface="Arabic Typesetting" panose="03020402040406030203" pitchFamily="66" charset="-78"/>
              </a:rPr>
              <a:t>محددة</a:t>
            </a:r>
            <a:r>
              <a:rPr lang="en-US" sz="2800" b="1" dirty="0">
                <a:latin typeface="Arabic Typesetting" panose="03020402040406030203" pitchFamily="66" charset="-78"/>
                <a:cs typeface="Arabic Typesetting" panose="03020402040406030203" pitchFamily="66" charset="-78"/>
              </a:rPr>
              <a:t>.</a:t>
            </a:r>
          </a:p>
          <a:p>
            <a:pPr marL="0" indent="0" algn="r" rtl="1">
              <a:buNone/>
            </a:pPr>
            <a:endParaRPr lang="en-US" sz="2800" b="1" dirty="0">
              <a:latin typeface="Arabic Typesetting" panose="03020402040406030203" pitchFamily="66" charset="-78"/>
              <a:cs typeface="Arabic Typesetting" panose="03020402040406030203" pitchFamily="66" charset="-78"/>
            </a:endParaRPr>
          </a:p>
        </p:txBody>
      </p:sp>
      <p:sp>
        <p:nvSpPr>
          <p:cNvPr id="4" name="Content Placeholder 2">
            <a:extLst>
              <a:ext uri="{FF2B5EF4-FFF2-40B4-BE49-F238E27FC236}">
                <a16:creationId xmlns:a16="http://schemas.microsoft.com/office/drawing/2014/main" id="{CAC71FCA-E7D8-BA25-71D7-D4272AF8803B}"/>
              </a:ext>
            </a:extLst>
          </p:cNvPr>
          <p:cNvSpPr txBox="1">
            <a:spLocks/>
          </p:cNvSpPr>
          <p:nvPr/>
        </p:nvSpPr>
        <p:spPr>
          <a:xfrm>
            <a:off x="1571332" y="2818544"/>
            <a:ext cx="4589930" cy="3044374"/>
          </a:xfrm>
          <a:prstGeom prst="rect">
            <a:avLst/>
          </a:prstGeom>
          <a:solidFill>
            <a:srgbClr val="BAF485"/>
          </a:solidFill>
          <a:scene3d>
            <a:camera prst="orthographicFront"/>
            <a:lightRig rig="threePt" dir="t"/>
          </a:scene3d>
          <a:sp3d>
            <a:bevelT w="165100" prst="coolSlant"/>
          </a:sp3d>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rtl="1">
              <a:buNone/>
            </a:pPr>
            <a:r>
              <a:rPr lang="en-US" sz="3200" b="1" dirty="0" err="1">
                <a:latin typeface="Arabic Typesetting" panose="03020402040406030203" pitchFamily="66" charset="-78"/>
                <a:cs typeface="Arabic Typesetting" panose="03020402040406030203" pitchFamily="66" charset="-78"/>
              </a:rPr>
              <a:t>عدم</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التوازن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بين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أعداد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الطلاب</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والمعلمين</a:t>
            </a:r>
            <a:r>
              <a:rPr lang="en-US" sz="3200" b="1" dirty="0">
                <a:latin typeface="Arabic Typesetting" panose="03020402040406030203" pitchFamily="66" charset="-78"/>
                <a:cs typeface="Arabic Typesetting" panose="03020402040406030203" pitchFamily="66" charset="-78"/>
              </a:rPr>
              <a:t>.</a:t>
            </a:r>
          </a:p>
          <a:p>
            <a:pPr marL="0" indent="0" algn="r" rtl="1">
              <a:buNone/>
            </a:pPr>
            <a:r>
              <a:rPr lang="en-US" sz="3200" b="1" dirty="0" err="1">
                <a:latin typeface="Arabic Typesetting" panose="03020402040406030203" pitchFamily="66" charset="-78"/>
                <a:cs typeface="Arabic Typesetting" panose="03020402040406030203" pitchFamily="66" charset="-78"/>
              </a:rPr>
              <a:t>ارتفاع</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معدلات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انتقال</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الطلاب</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بين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المدارس</a:t>
            </a:r>
            <a:r>
              <a:rPr lang="en-US" sz="3200" b="1" dirty="0">
                <a:latin typeface="Arabic Typesetting" panose="03020402040406030203" pitchFamily="66" charset="-78"/>
                <a:cs typeface="Arabic Typesetting" panose="03020402040406030203" pitchFamily="66" charset="-78"/>
              </a:rPr>
              <a:t>.</a:t>
            </a:r>
          </a:p>
          <a:p>
            <a:pPr marL="0" indent="0" algn="r" rtl="1">
              <a:buNone/>
            </a:pPr>
            <a:r>
              <a:rPr lang="en-US" sz="3200" b="1" dirty="0" err="1">
                <a:latin typeface="Arabic Typesetting" panose="03020402040406030203" pitchFamily="66" charset="-78"/>
                <a:cs typeface="Arabic Typesetting" panose="03020402040406030203" pitchFamily="66" charset="-78"/>
              </a:rPr>
              <a:t>انخفاض</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مشاركة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أولياء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الأمور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المتابعة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التعليمية</a:t>
            </a:r>
            <a:r>
              <a:rPr lang="en-US" sz="3200" b="1" dirty="0">
                <a:latin typeface="Arabic Typesetting" panose="03020402040406030203" pitchFamily="66" charset="-78"/>
                <a:cs typeface="Arabic Typesetting" panose="03020402040406030203" pitchFamily="66" charset="-78"/>
              </a:rPr>
              <a:t>.</a:t>
            </a:r>
          </a:p>
          <a:p>
            <a:pPr marL="0" indent="0" algn="r" rtl="1">
              <a:buNone/>
            </a:pPr>
            <a:r>
              <a:rPr lang="en-US" sz="3200" b="1" dirty="0" err="1">
                <a:latin typeface="Arabic Typesetting" panose="03020402040406030203" pitchFamily="66" charset="-78"/>
                <a:cs typeface="Arabic Typesetting" panose="03020402040406030203" pitchFamily="66" charset="-78"/>
              </a:rPr>
              <a:t>تأخر</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تنفيذ</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المنهج</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الدراسي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عن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الخطة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الزمنية</a:t>
            </a:r>
            <a:r>
              <a:rPr lang="en-US" sz="3200" b="1" dirty="0">
                <a:latin typeface="Arabic Typesetting" panose="03020402040406030203" pitchFamily="66" charset="-78"/>
                <a:cs typeface="Arabic Typesetting" panose="03020402040406030203" pitchFamily="66" charset="-78"/>
              </a:rPr>
              <a:t>.</a:t>
            </a:r>
          </a:p>
          <a:p>
            <a:pPr marL="0" indent="0" algn="r" rtl="1">
              <a:buNone/>
            </a:pPr>
            <a:r>
              <a:rPr lang="en-US" sz="3200" b="1" dirty="0" err="1">
                <a:latin typeface="Arabic Typesetting" panose="03020402040406030203" pitchFamily="66" charset="-78"/>
                <a:cs typeface="Arabic Typesetting" panose="03020402040406030203" pitchFamily="66" charset="-78"/>
              </a:rPr>
              <a:t>وجود</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فروقات</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كبيرة</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في</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الأداء</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بين</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المدارس</a:t>
            </a:r>
            <a:r>
              <a:rPr lang="en-US" sz="3200" b="1" dirty="0">
                <a:latin typeface="Arabic Typesetting" panose="03020402040406030203" pitchFamily="66" charset="-78"/>
                <a:cs typeface="Arabic Typesetting" panose="03020402040406030203" pitchFamily="66" charset="-78"/>
              </a:rPr>
              <a:t> </a:t>
            </a:r>
            <a:r>
              <a:rPr lang="en-US" sz="3200" b="1" dirty="0" err="1">
                <a:latin typeface="Arabic Typesetting" panose="03020402040406030203" pitchFamily="66" charset="-78"/>
                <a:cs typeface="Arabic Typesetting" panose="03020402040406030203" pitchFamily="66" charset="-78"/>
              </a:rPr>
              <a:t>المتشابهة</a:t>
            </a:r>
            <a:r>
              <a:rPr lang="en-US" sz="3200" b="1" dirty="0">
                <a:latin typeface="Arabic Typesetting" panose="03020402040406030203" pitchFamily="66" charset="-78"/>
                <a:cs typeface="Arabic Typesetting" panose="03020402040406030203" pitchFamily="66" charset="-78"/>
              </a:rPr>
              <a:t>.</a:t>
            </a:r>
          </a:p>
          <a:p>
            <a:pPr marL="0" indent="0" algn="r" rtl="1">
              <a:buNone/>
            </a:pPr>
            <a:endParaRPr lang="en-US" sz="32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08294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1000"/>
                                        <p:tgtEl>
                                          <p:spTgt spid="4">
                                            <p:txEl>
                                              <p:pRg st="0" end="0"/>
                                            </p:txEl>
                                          </p:spTgt>
                                        </p:tgtEl>
                                      </p:cBhvr>
                                    </p:animEffect>
                                    <p:anim calcmode="lin" valueType="num">
                                      <p:cBhvr>
                                        <p:cTn id="4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Effect transition="in" filter="fade">
                                      <p:cBhvr>
                                        <p:cTn id="49" dur="1000"/>
                                        <p:tgtEl>
                                          <p:spTgt spid="4">
                                            <p:txEl>
                                              <p:pRg st="1" end="1"/>
                                            </p:txEl>
                                          </p:spTgt>
                                        </p:tgtEl>
                                      </p:cBhvr>
                                    </p:animEffect>
                                    <p:anim calcmode="lin" valueType="num">
                                      <p:cBhvr>
                                        <p:cTn id="5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2" end="2"/>
                                            </p:txEl>
                                          </p:spTgt>
                                        </p:tgtEl>
                                        <p:attrNameLst>
                                          <p:attrName>style.visibility</p:attrName>
                                        </p:attrNameLst>
                                      </p:cBhvr>
                                      <p:to>
                                        <p:strVal val="visible"/>
                                      </p:to>
                                    </p:set>
                                    <p:animEffect transition="in" filter="fade">
                                      <p:cBhvr>
                                        <p:cTn id="56" dur="1000"/>
                                        <p:tgtEl>
                                          <p:spTgt spid="4">
                                            <p:txEl>
                                              <p:pRg st="2" end="2"/>
                                            </p:txEl>
                                          </p:spTgt>
                                        </p:tgtEl>
                                      </p:cBhvr>
                                    </p:animEffect>
                                    <p:anim calcmode="lin" valueType="num">
                                      <p:cBhvr>
                                        <p:cTn id="5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animEffect transition="in" filter="fade">
                                      <p:cBhvr>
                                        <p:cTn id="63" dur="1000"/>
                                        <p:tgtEl>
                                          <p:spTgt spid="4">
                                            <p:txEl>
                                              <p:pRg st="3" end="3"/>
                                            </p:txEl>
                                          </p:spTgt>
                                        </p:tgtEl>
                                      </p:cBhvr>
                                    </p:animEffect>
                                    <p:anim calcmode="lin" valueType="num">
                                      <p:cBhvr>
                                        <p:cTn id="6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4">
                                            <p:txEl>
                                              <p:pRg st="4" end="4"/>
                                            </p:txEl>
                                          </p:spTgt>
                                        </p:tgtEl>
                                        <p:attrNameLst>
                                          <p:attrName>style.visibility</p:attrName>
                                        </p:attrNameLst>
                                      </p:cBhvr>
                                      <p:to>
                                        <p:strVal val="visible"/>
                                      </p:to>
                                    </p:set>
                                    <p:animEffect transition="in" filter="fade">
                                      <p:cBhvr>
                                        <p:cTn id="70" dur="1000"/>
                                        <p:tgtEl>
                                          <p:spTgt spid="4">
                                            <p:txEl>
                                              <p:pRg st="4" end="4"/>
                                            </p:txEl>
                                          </p:spTgt>
                                        </p:tgtEl>
                                      </p:cBhvr>
                                    </p:animEffect>
                                    <p:anim calcmode="lin" valueType="num">
                                      <p:cBhvr>
                                        <p:cTn id="7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90"/>
                                          </p:val>
                                        </p:tav>
                                        <p:tav tm="100000">
                                          <p:val>
                                            <p:fltVal val="0"/>
                                          </p:val>
                                        </p:tav>
                                      </p:tavLst>
                                    </p:anim>
                                    <p:animEffect transition="in" filter="fade">
                                      <p:cBhvr>
                                        <p:cTn id="8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DC3A0-4499-7A12-097A-B67B99BBE90E}"/>
              </a:ext>
            </a:extLst>
          </p:cNvPr>
          <p:cNvSpPr>
            <a:spLocks noGrp="1"/>
          </p:cNvSpPr>
          <p:nvPr>
            <p:ph type="title"/>
          </p:nvPr>
        </p:nvSpPr>
        <p:spPr>
          <a:xfrm>
            <a:off x="1783976" y="1477466"/>
            <a:ext cx="9430871" cy="4277875"/>
          </a:xfrm>
          <a:solidFill>
            <a:schemeClr val="accent4">
              <a:lumMod val="60000"/>
              <a:lumOff val="40000"/>
            </a:schemeClr>
          </a:solidFill>
          <a:scene3d>
            <a:camera prst="orthographicFront"/>
            <a:lightRig rig="threePt" dir="t"/>
          </a:scene3d>
          <a:sp3d>
            <a:bevelT w="114300" prst="hardEdge"/>
          </a:sp3d>
        </p:spPr>
        <p:txBody>
          <a:bodyPr>
            <a:noAutofit/>
          </a:bodyPr>
          <a:lstStyle/>
          <a:p>
            <a:pPr algn="ctr" rtl="1"/>
            <a:r>
              <a:rPr lang="en-US" sz="6600" b="1" dirty="0" err="1">
                <a:latin typeface="Arabic Typesetting" panose="03020402040406030203" pitchFamily="66" charset="-78"/>
                <a:cs typeface="Arabic Typesetting" panose="03020402040406030203" pitchFamily="66" charset="-78"/>
              </a:rPr>
              <a:t>عندما</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تتوحد</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البيانات</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وتتكامل</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العمليات</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ويُسخَّر</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الذكاء</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الاصطناعي</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لخدمة</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التعليم</a:t>
            </a:r>
            <a:r>
              <a:rPr lang="en-US" sz="6600" b="1" dirty="0">
                <a:latin typeface="Arabic Typesetting" panose="03020402040406030203" pitchFamily="66" charset="-78"/>
                <a:cs typeface="Arabic Typesetting" panose="03020402040406030203" pitchFamily="66" charset="-78"/>
              </a:rPr>
              <a:t>...</a:t>
            </a:r>
            <a:br>
              <a:rPr lang="ar-AE" sz="6600" b="1" dirty="0">
                <a:latin typeface="Arabic Typesetting" panose="03020402040406030203" pitchFamily="66" charset="-78"/>
                <a:cs typeface="Arabic Typesetting" panose="03020402040406030203" pitchFamily="66" charset="-78"/>
              </a:rPr>
            </a:b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يصبح</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النجاح</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قابلاً</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للقياس</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والتنمية</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قابلة</a:t>
            </a:r>
            <a:r>
              <a:rPr lang="en-US" sz="6600" b="1" dirty="0">
                <a:latin typeface="Arabic Typesetting" panose="03020402040406030203" pitchFamily="66" charset="-78"/>
                <a:cs typeface="Arabic Typesetting" panose="03020402040406030203" pitchFamily="66" charset="-78"/>
              </a:rPr>
              <a:t> </a:t>
            </a:r>
            <a:r>
              <a:rPr lang="en-US" sz="6600" b="1" dirty="0" err="1">
                <a:latin typeface="Arabic Typesetting" panose="03020402040406030203" pitchFamily="66" charset="-78"/>
                <a:cs typeface="Arabic Typesetting" panose="03020402040406030203" pitchFamily="66" charset="-78"/>
              </a:rPr>
              <a:t>للتحقيق</a:t>
            </a:r>
            <a:r>
              <a:rPr lang="ar-AE" sz="6600" b="1" dirty="0">
                <a:latin typeface="Arabic Typesetting" panose="03020402040406030203" pitchFamily="66" charset="-78"/>
                <a:cs typeface="Arabic Typesetting" panose="03020402040406030203" pitchFamily="66" charset="-78"/>
              </a:rPr>
              <a:t>..</a:t>
            </a:r>
            <a:br>
              <a:rPr lang="ar-AE" sz="6600" b="1" dirty="0">
                <a:latin typeface="Arabic Typesetting" panose="03020402040406030203" pitchFamily="66" charset="-78"/>
                <a:cs typeface="Arabic Typesetting" panose="03020402040406030203" pitchFamily="66" charset="-78"/>
              </a:rPr>
            </a:br>
            <a:r>
              <a:rPr lang="ar-AE" sz="6600" b="1" dirty="0">
                <a:latin typeface="Arabic Typesetting" panose="03020402040406030203" pitchFamily="66" charset="-78"/>
                <a:cs typeface="Arabic Typesetting" panose="03020402040406030203" pitchFamily="66" charset="-78"/>
              </a:rPr>
              <a:t> شكرا لحسن الإستماع</a:t>
            </a:r>
            <a:endParaRPr lang="en-US" sz="66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772173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D9457-9C3B-EA61-1963-A332A1D10AF4}"/>
              </a:ext>
            </a:extLst>
          </p:cNvPr>
          <p:cNvSpPr>
            <a:spLocks noGrp="1"/>
          </p:cNvSpPr>
          <p:nvPr>
            <p:ph type="title"/>
          </p:nvPr>
        </p:nvSpPr>
        <p:spPr>
          <a:xfrm>
            <a:off x="8426823" y="537793"/>
            <a:ext cx="2447366" cy="1981290"/>
          </a:xfrm>
        </p:spPr>
        <p:txBody>
          <a:bodyPr>
            <a:noAutofit/>
          </a:bodyPr>
          <a:lstStyle/>
          <a:p>
            <a:pPr algn="r" rtl="1"/>
            <a:br>
              <a:rPr lang="ar-AE" sz="1800" b="1" dirty="0"/>
            </a:br>
            <a:r>
              <a:rPr lang="ar-AE" sz="2800" b="1" dirty="0">
                <a:latin typeface="Arabic Typesetting" panose="03020402040406030203" pitchFamily="66" charset="-78"/>
                <a:cs typeface="Arabic Typesetting" panose="03020402040406030203" pitchFamily="66" charset="-78"/>
              </a:rPr>
              <a:t>القوائم الرئيسية:</a:t>
            </a:r>
            <a:br>
              <a:rPr lang="ar-AE" sz="2800" b="1" dirty="0">
                <a:latin typeface="Arabic Typesetting" panose="03020402040406030203" pitchFamily="66" charset="-78"/>
                <a:cs typeface="Arabic Typesetting" panose="03020402040406030203" pitchFamily="66" charset="-78"/>
              </a:rPr>
            </a:br>
            <a:r>
              <a:rPr lang="ar-AE" sz="2800" b="1" dirty="0">
                <a:latin typeface="Arabic Typesetting" panose="03020402040406030203" pitchFamily="66" charset="-78"/>
                <a:cs typeface="Arabic Typesetting" panose="03020402040406030203" pitchFamily="66" charset="-78"/>
              </a:rPr>
              <a:t>إدارة المدرسة</a:t>
            </a:r>
            <a:br>
              <a:rPr lang="ar-AE" sz="2800" b="1" dirty="0">
                <a:latin typeface="Arabic Typesetting" panose="03020402040406030203" pitchFamily="66" charset="-78"/>
                <a:cs typeface="Arabic Typesetting" panose="03020402040406030203" pitchFamily="66" charset="-78"/>
              </a:rPr>
            </a:br>
            <a:r>
              <a:rPr lang="ar-AE" sz="2800" b="1" dirty="0">
                <a:latin typeface="Arabic Typesetting" panose="03020402040406030203" pitchFamily="66" charset="-78"/>
                <a:cs typeface="Arabic Typesetting" panose="03020402040406030203" pitchFamily="66" charset="-78"/>
              </a:rPr>
              <a:t>الأكاديمية و شئون الطلاب</a:t>
            </a:r>
            <a:br>
              <a:rPr lang="ar-AE" sz="2800" b="1" dirty="0">
                <a:latin typeface="Arabic Typesetting" panose="03020402040406030203" pitchFamily="66" charset="-78"/>
                <a:cs typeface="Arabic Typesetting" panose="03020402040406030203" pitchFamily="66" charset="-78"/>
              </a:rPr>
            </a:br>
            <a:r>
              <a:rPr lang="ar-AE" sz="2800" b="1" dirty="0">
                <a:latin typeface="Arabic Typesetting" panose="03020402040406030203" pitchFamily="66" charset="-78"/>
                <a:cs typeface="Arabic Typesetting" panose="03020402040406030203" pitchFamily="66" charset="-78"/>
              </a:rPr>
              <a:t>التعليم الإلكتروني </a:t>
            </a:r>
            <a:br>
              <a:rPr lang="ar-AE" sz="2800" b="1" dirty="0">
                <a:latin typeface="Arabic Typesetting" panose="03020402040406030203" pitchFamily="66" charset="-78"/>
                <a:cs typeface="Arabic Typesetting" panose="03020402040406030203" pitchFamily="66" charset="-78"/>
              </a:rPr>
            </a:br>
            <a:br>
              <a:rPr lang="ar-AE" sz="2800" b="1" dirty="0">
                <a:latin typeface="Arabic Typesetting" panose="03020402040406030203" pitchFamily="66" charset="-78"/>
                <a:cs typeface="Arabic Typesetting" panose="03020402040406030203" pitchFamily="66" charset="-78"/>
              </a:rPr>
            </a:br>
            <a:endParaRPr lang="en-US" sz="28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DDC74D09-D6EF-1D59-C7F3-D27F5EE56353}"/>
              </a:ext>
            </a:extLst>
          </p:cNvPr>
          <p:cNvPicPr>
            <a:picLocks noGrp="1" noChangeAspect="1"/>
          </p:cNvPicPr>
          <p:nvPr>
            <p:ph idx="1"/>
          </p:nvPr>
        </p:nvPicPr>
        <p:blipFill>
          <a:blip r:embed="rId2"/>
          <a:stretch>
            <a:fillRect/>
          </a:stretch>
        </p:blipFill>
        <p:spPr>
          <a:xfrm>
            <a:off x="748553" y="3229732"/>
            <a:ext cx="10515600" cy="3206927"/>
          </a:xfrm>
          <a:prstGeom prst="rect">
            <a:avLst/>
          </a:prstGeom>
        </p:spPr>
      </p:pic>
      <p:sp>
        <p:nvSpPr>
          <p:cNvPr id="3" name="Title 1">
            <a:extLst>
              <a:ext uri="{FF2B5EF4-FFF2-40B4-BE49-F238E27FC236}">
                <a16:creationId xmlns:a16="http://schemas.microsoft.com/office/drawing/2014/main" id="{F83C4F65-5640-D46F-6ECD-D449CA57CB4A}"/>
              </a:ext>
            </a:extLst>
          </p:cNvPr>
          <p:cNvSpPr txBox="1">
            <a:spLocks/>
          </p:cNvSpPr>
          <p:nvPr/>
        </p:nvSpPr>
        <p:spPr>
          <a:xfrm>
            <a:off x="2169459" y="300228"/>
            <a:ext cx="2447365" cy="2407113"/>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rtl="1"/>
            <a:br>
              <a:rPr lang="ar-AE" sz="1800" b="1" dirty="0"/>
            </a:br>
            <a:r>
              <a:rPr lang="ar-AE" sz="2800" b="1" dirty="0">
                <a:latin typeface="Arabic Typesetting" panose="03020402040406030203" pitchFamily="66" charset="-78"/>
                <a:cs typeface="Arabic Typesetting" panose="03020402040406030203" pitchFamily="66" charset="-78"/>
              </a:rPr>
              <a:t>القوائم الرئيسية</a:t>
            </a:r>
            <a:r>
              <a:rPr lang="ar-AE" sz="2800" dirty="0">
                <a:latin typeface="Arabic Typesetting" panose="03020402040406030203" pitchFamily="66" charset="-78"/>
                <a:cs typeface="Arabic Typesetting" panose="03020402040406030203" pitchFamily="66" charset="-78"/>
              </a:rPr>
              <a:t>:</a:t>
            </a:r>
            <a:br>
              <a:rPr lang="ar-AE" sz="2800" dirty="0">
                <a:latin typeface="Arabic Typesetting" panose="03020402040406030203" pitchFamily="66" charset="-78"/>
                <a:cs typeface="Arabic Typesetting" panose="03020402040406030203" pitchFamily="66" charset="-78"/>
              </a:rPr>
            </a:br>
            <a:r>
              <a:rPr lang="ar-AE" sz="2800" dirty="0">
                <a:latin typeface="Arabic Typesetting" panose="03020402040406030203" pitchFamily="66" charset="-78"/>
                <a:cs typeface="Arabic Typesetting" panose="03020402040406030203" pitchFamily="66" charset="-78"/>
              </a:rPr>
              <a:t>الذكاء الإصطناعي</a:t>
            </a:r>
            <a:br>
              <a:rPr lang="ar-AE" sz="2800" dirty="0">
                <a:latin typeface="Arabic Typesetting" panose="03020402040406030203" pitchFamily="66" charset="-78"/>
                <a:cs typeface="Arabic Typesetting" panose="03020402040406030203" pitchFamily="66" charset="-78"/>
              </a:rPr>
            </a:br>
            <a:r>
              <a:rPr lang="ar-AE" sz="2800" dirty="0">
                <a:latin typeface="Arabic Typesetting" panose="03020402040406030203" pitchFamily="66" charset="-78"/>
                <a:cs typeface="Arabic Typesetting" panose="03020402040406030203" pitchFamily="66" charset="-78"/>
              </a:rPr>
              <a:t>الموارد البشرية </a:t>
            </a:r>
            <a:br>
              <a:rPr lang="ar-AE" sz="2800" dirty="0">
                <a:latin typeface="Arabic Typesetting" panose="03020402040406030203" pitchFamily="66" charset="-78"/>
                <a:cs typeface="Arabic Typesetting" panose="03020402040406030203" pitchFamily="66" charset="-78"/>
              </a:rPr>
            </a:br>
            <a:r>
              <a:rPr lang="ar-AE" sz="2800" dirty="0">
                <a:latin typeface="Arabic Typesetting" panose="03020402040406030203" pitchFamily="66" charset="-78"/>
                <a:cs typeface="Arabic Typesetting" panose="03020402040406030203" pitchFamily="66" charset="-78"/>
              </a:rPr>
              <a:t>الإدارة المالية</a:t>
            </a:r>
            <a:br>
              <a:rPr lang="ar-AE" sz="2800" dirty="0">
                <a:latin typeface="Arabic Typesetting" panose="03020402040406030203" pitchFamily="66" charset="-78"/>
                <a:cs typeface="Arabic Typesetting" panose="03020402040406030203" pitchFamily="66" charset="-78"/>
              </a:rPr>
            </a:br>
            <a:r>
              <a:rPr lang="ar-AE" sz="2800" dirty="0">
                <a:latin typeface="Arabic Typesetting" panose="03020402040406030203" pitchFamily="66" charset="-78"/>
                <a:cs typeface="Arabic Typesetting" panose="03020402040406030203" pitchFamily="66" charset="-78"/>
              </a:rPr>
              <a:t>إدارة النظام</a:t>
            </a:r>
            <a:br>
              <a:rPr lang="ar-AE" sz="2800" dirty="0">
                <a:latin typeface="Arabic Typesetting" panose="03020402040406030203" pitchFamily="66" charset="-78"/>
                <a:cs typeface="Arabic Typesetting" panose="03020402040406030203" pitchFamily="66" charset="-78"/>
              </a:rPr>
            </a:br>
            <a:endParaRPr lang="en-US" sz="28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84003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B0CA3-4F4D-3F93-2444-CAEDFCDBA699}"/>
              </a:ext>
            </a:extLst>
          </p:cNvPr>
          <p:cNvSpPr>
            <a:spLocks noGrp="1"/>
          </p:cNvSpPr>
          <p:nvPr>
            <p:ph type="title"/>
          </p:nvPr>
        </p:nvSpPr>
        <p:spPr>
          <a:xfrm>
            <a:off x="775446" y="284442"/>
            <a:ext cx="10295965" cy="1325563"/>
          </a:xfrm>
        </p:spPr>
        <p:txBody>
          <a:bodyPr>
            <a:normAutofit/>
          </a:bodyPr>
          <a:lstStyle/>
          <a:p>
            <a:pPr algn="r" rtl="1"/>
            <a:r>
              <a:rPr lang="ar-AE" sz="4000" b="1" dirty="0">
                <a:latin typeface="Arabic Typesetting" panose="03020402040406030203" pitchFamily="66" charset="-78"/>
                <a:cs typeface="Arabic Typesetting" panose="03020402040406030203" pitchFamily="66" charset="-78"/>
              </a:rPr>
              <a:t>تحتوي إستمارة ولي الأمر على البيانات التعريفية مثل: الإسم – رقم الهاتف – الجنسية – العنوان – الوظيفة – نوع و رقم الهوية.</a:t>
            </a:r>
            <a:endParaRPr lang="en-US" sz="4000" b="1" dirty="0">
              <a:latin typeface="Arabic Typesetting" panose="03020402040406030203" pitchFamily="66" charset="-78"/>
              <a:cs typeface="Arabic Typesetting" panose="03020402040406030203" pitchFamily="66" charset="-78"/>
            </a:endParaRPr>
          </a:p>
        </p:txBody>
      </p:sp>
      <p:pic>
        <p:nvPicPr>
          <p:cNvPr id="5" name="Content Placeholder 4">
            <a:extLst>
              <a:ext uri="{FF2B5EF4-FFF2-40B4-BE49-F238E27FC236}">
                <a16:creationId xmlns:a16="http://schemas.microsoft.com/office/drawing/2014/main" id="{FEDA545C-E5A7-D231-40AE-8717140DAFDD}"/>
              </a:ext>
            </a:extLst>
          </p:cNvPr>
          <p:cNvPicPr>
            <a:picLocks noGrp="1" noChangeAspect="1"/>
          </p:cNvPicPr>
          <p:nvPr>
            <p:ph idx="1"/>
          </p:nvPr>
        </p:nvPicPr>
        <p:blipFill>
          <a:blip r:embed="rId2"/>
          <a:stretch>
            <a:fillRect/>
          </a:stretch>
        </p:blipFill>
        <p:spPr>
          <a:xfrm>
            <a:off x="838200" y="1825625"/>
            <a:ext cx="10070364" cy="44586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078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6FE52-1421-004C-A6DB-4E2A9C7A3E9D}"/>
              </a:ext>
            </a:extLst>
          </p:cNvPr>
          <p:cNvSpPr>
            <a:spLocks noGrp="1"/>
          </p:cNvSpPr>
          <p:nvPr>
            <p:ph type="title"/>
          </p:nvPr>
        </p:nvSpPr>
        <p:spPr>
          <a:xfrm>
            <a:off x="6768355" y="90405"/>
            <a:ext cx="4966445" cy="2196352"/>
          </a:xfrm>
          <a:solidFill>
            <a:schemeClr val="accent5">
              <a:lumMod val="40000"/>
              <a:lumOff val="60000"/>
            </a:schemeClr>
          </a:solidFill>
          <a:scene3d>
            <a:camera prst="orthographicFront"/>
            <a:lightRig rig="threePt" dir="t"/>
          </a:scene3d>
          <a:sp3d>
            <a:bevelT w="152400" h="50800" prst="softRound"/>
          </a:sp3d>
        </p:spPr>
        <p:txBody>
          <a:bodyPr>
            <a:noAutofit/>
          </a:bodyPr>
          <a:lstStyle/>
          <a:p>
            <a:pPr algn="r" rtl="1"/>
            <a:r>
              <a:rPr lang="ar-AE" sz="2000" b="1" dirty="0">
                <a:latin typeface="Arabic Typesetting" panose="03020402040406030203" pitchFamily="66" charset="-78"/>
                <a:cs typeface="Arabic Typesetting" panose="03020402040406030203" pitchFamily="66" charset="-78"/>
              </a:rPr>
              <a:t>ربط التلاميذ بأولياء الأمور</a:t>
            </a:r>
            <a:br>
              <a:rPr lang="ar-AE" sz="2000" b="1" dirty="0">
                <a:latin typeface="Arabic Typesetting" panose="03020402040406030203" pitchFamily="66" charset="-78"/>
                <a:cs typeface="Arabic Typesetting" panose="03020402040406030203" pitchFamily="66" charset="-78"/>
              </a:rPr>
            </a:br>
            <a:r>
              <a:rPr lang="ar-AE" sz="2000" b="1" dirty="0">
                <a:latin typeface="Arabic Typesetting" panose="03020402040406030203" pitchFamily="66" charset="-78"/>
                <a:cs typeface="Arabic Typesetting" panose="03020402040406030203" pitchFamily="66" charset="-78"/>
              </a:rPr>
              <a:t>يتيح نظام </a:t>
            </a:r>
            <a:r>
              <a:rPr lang="en-US" sz="2000" b="1" dirty="0">
                <a:solidFill>
                  <a:srgbClr val="FF0000"/>
                </a:solidFill>
                <a:latin typeface="Arabic Typesetting" panose="03020402040406030203" pitchFamily="66" charset="-78"/>
                <a:cs typeface="Arabic Typesetting" panose="03020402040406030203" pitchFamily="66" charset="-78"/>
              </a:rPr>
              <a:t>ip</a:t>
            </a:r>
            <a:r>
              <a:rPr lang="en-US" sz="2000" b="1" dirty="0">
                <a:latin typeface="Arabic Typesetting" panose="03020402040406030203" pitchFamily="66" charset="-78"/>
                <a:cs typeface="Arabic Typesetting" panose="03020402040406030203" pitchFamily="66" charset="-78"/>
              </a:rPr>
              <a:t>Schools </a:t>
            </a:r>
            <a:r>
              <a:rPr lang="ar-AE" sz="2000" b="1" dirty="0">
                <a:latin typeface="Arabic Typesetting" panose="03020402040406030203" pitchFamily="66" charset="-78"/>
                <a:cs typeface="Arabic Typesetting" panose="03020402040406030203" pitchFamily="66" charset="-78"/>
              </a:rPr>
              <a:t> تسجيل جميع التلاميذ وربطهم بولي الأمر المعني بشكل مباشر، بحيث يمكن لولي الأمر الواحد أن يكون مسؤولاً عن أي عدد من الأبناء داخل المدرسة.</a:t>
            </a:r>
            <a:br>
              <a:rPr lang="ar-AE" sz="2000" b="1" dirty="0">
                <a:latin typeface="Arabic Typesetting" panose="03020402040406030203" pitchFamily="66" charset="-78"/>
                <a:cs typeface="Arabic Typesetting" panose="03020402040406030203" pitchFamily="66" charset="-78"/>
              </a:rPr>
            </a:br>
            <a:r>
              <a:rPr lang="ar-AE" sz="2000" b="1" dirty="0">
                <a:latin typeface="Arabic Typesetting" panose="03020402040406030203" pitchFamily="66" charset="-78"/>
                <a:cs typeface="Arabic Typesetting" panose="03020402040406030203" pitchFamily="66" charset="-78"/>
              </a:rPr>
              <a:t>يقوم النظام تلقائياً بربط جميع التلاميذ المسجلين بحساب ولي الأمر، ليصبح المرجع الرسمي لهم في كافة الشؤون المدرسية، بما في ذلك المتابعة الأكاديمية والسلوكية، الحضور والغياب، الرسوم الدراسية، الإشعارات، والنتائج.</a:t>
            </a:r>
          </a:p>
        </p:txBody>
      </p:sp>
      <p:pic>
        <p:nvPicPr>
          <p:cNvPr id="5" name="Content Placeholder 4">
            <a:extLst>
              <a:ext uri="{FF2B5EF4-FFF2-40B4-BE49-F238E27FC236}">
                <a16:creationId xmlns:a16="http://schemas.microsoft.com/office/drawing/2014/main" id="{6A3C82DE-1C0F-8ACD-14BC-D38AD37C6BB7}"/>
              </a:ext>
            </a:extLst>
          </p:cNvPr>
          <p:cNvPicPr>
            <a:picLocks noGrp="1" noChangeAspect="1"/>
          </p:cNvPicPr>
          <p:nvPr>
            <p:ph idx="1"/>
          </p:nvPr>
        </p:nvPicPr>
        <p:blipFill>
          <a:blip r:embed="rId2"/>
          <a:stretch>
            <a:fillRect/>
          </a:stretch>
        </p:blipFill>
        <p:spPr>
          <a:xfrm>
            <a:off x="2378472" y="2572870"/>
            <a:ext cx="8773621" cy="4194725"/>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661612B1-CCB8-CCB4-A75B-473323016119}"/>
              </a:ext>
            </a:extLst>
          </p:cNvPr>
          <p:cNvSpPr txBox="1">
            <a:spLocks/>
          </p:cNvSpPr>
          <p:nvPr/>
        </p:nvSpPr>
        <p:spPr>
          <a:xfrm>
            <a:off x="1488141" y="269700"/>
            <a:ext cx="3935506" cy="1496348"/>
          </a:xfrm>
          <a:prstGeom prst="rect">
            <a:avLst/>
          </a:prstGeom>
          <a:solidFill>
            <a:schemeClr val="accent5">
              <a:lumMod val="40000"/>
              <a:lumOff val="60000"/>
            </a:schemeClr>
          </a:solidFill>
          <a:scene3d>
            <a:camera prst="orthographicFront"/>
            <a:lightRig rig="threePt" dir="t"/>
          </a:scene3d>
          <a:sp3d>
            <a:bevelT prst="convex"/>
          </a:sp3d>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rtl="1"/>
            <a:r>
              <a:rPr lang="ar-AE" sz="2400" b="1" dirty="0">
                <a:latin typeface="Arabic Typesetting" panose="03020402040406030203" pitchFamily="66" charset="-78"/>
                <a:cs typeface="Arabic Typesetting" panose="03020402040406030203" pitchFamily="66" charset="-78"/>
              </a:rPr>
              <a:t>كما يمكن لولي الأمر متابعة جميع أبنائه من خلال نفس تطبيق الهاتف المحمول ومن خلال حساب واحد فقط، مما يوفر تجربة سهلة ومتكاملة لمتابعة الأداء الدراسي والتواصل مع المدرسة في أي وقت ومن أي مكان.</a:t>
            </a:r>
          </a:p>
        </p:txBody>
      </p:sp>
    </p:spTree>
    <p:extLst>
      <p:ext uri="{BB962C8B-B14F-4D97-AF65-F5344CB8AC3E}">
        <p14:creationId xmlns:p14="http://schemas.microsoft.com/office/powerpoint/2010/main" val="1249438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CEBE02-D9E9-99FD-284D-F5C5E85DB6A8}"/>
              </a:ext>
            </a:extLst>
          </p:cNvPr>
          <p:cNvSpPr>
            <a:spLocks noGrp="1"/>
          </p:cNvSpPr>
          <p:nvPr>
            <p:ph idx="1"/>
          </p:nvPr>
        </p:nvSpPr>
        <p:spPr>
          <a:xfrm>
            <a:off x="2519082" y="176118"/>
            <a:ext cx="8877443" cy="1325563"/>
          </a:xfrm>
        </p:spPr>
        <p:txBody>
          <a:bodyPr>
            <a:noAutofit/>
          </a:bodyPr>
          <a:lstStyle/>
          <a:p>
            <a:pPr algn="r" rtl="1">
              <a:spcBef>
                <a:spcPts val="600"/>
              </a:spcBef>
            </a:pPr>
            <a:r>
              <a:rPr lang="ar-AE" sz="3200" b="1" dirty="0">
                <a:latin typeface="Arabic Typesetting" panose="03020402040406030203" pitchFamily="66" charset="-78"/>
                <a:cs typeface="Arabic Typesetting" panose="03020402040406030203" pitchFamily="66" charset="-78"/>
              </a:rPr>
              <a:t>إنشاء ملف إشرافي تربوي متكامل لكل تلميذ يتضمن الجوانب الأكاديمية والسلوكية والاجتماعية.</a:t>
            </a:r>
          </a:p>
          <a:p>
            <a:pPr algn="r" rtl="1">
              <a:spcBef>
                <a:spcPts val="600"/>
              </a:spcBef>
            </a:pPr>
            <a:r>
              <a:rPr lang="ar-AE" sz="3200" b="1" dirty="0">
                <a:latin typeface="Arabic Typesetting" panose="03020402040406030203" pitchFamily="66" charset="-78"/>
                <a:cs typeface="Arabic Typesetting" panose="03020402040406030203" pitchFamily="66" charset="-78"/>
              </a:rPr>
              <a:t>تمكين المرشدين والمشرفين التربويين من متابعة التلاميذ بصورة مستمرة ودقيقة.</a:t>
            </a:r>
          </a:p>
        </p:txBody>
      </p:sp>
      <p:pic>
        <p:nvPicPr>
          <p:cNvPr id="5" name="Content Placeholder 4">
            <a:extLst>
              <a:ext uri="{FF2B5EF4-FFF2-40B4-BE49-F238E27FC236}">
                <a16:creationId xmlns:a16="http://schemas.microsoft.com/office/drawing/2014/main" id="{13081450-2E74-82BA-400E-18480B0A52ED}"/>
              </a:ext>
            </a:extLst>
          </p:cNvPr>
          <p:cNvPicPr>
            <a:picLocks noChangeAspect="1"/>
          </p:cNvPicPr>
          <p:nvPr/>
        </p:nvPicPr>
        <p:blipFill>
          <a:blip r:embed="rId2"/>
          <a:stretch>
            <a:fillRect/>
          </a:stretch>
        </p:blipFill>
        <p:spPr>
          <a:xfrm>
            <a:off x="1996100" y="2021634"/>
            <a:ext cx="8877443" cy="40724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6234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0619948-379D-6E75-AD50-379172A27905}"/>
              </a:ext>
            </a:extLst>
          </p:cNvPr>
          <p:cNvSpPr>
            <a:spLocks noGrp="1"/>
          </p:cNvSpPr>
          <p:nvPr>
            <p:ph type="title"/>
          </p:nvPr>
        </p:nvSpPr>
        <p:spPr>
          <a:xfrm>
            <a:off x="3381935" y="154594"/>
            <a:ext cx="6613712" cy="1503877"/>
          </a:xfrm>
          <a:solidFill>
            <a:schemeClr val="tx2">
              <a:lumMod val="20000"/>
              <a:lumOff val="80000"/>
            </a:schemeClr>
          </a:solidFill>
          <a:scene3d>
            <a:camera prst="orthographicFront"/>
            <a:lightRig rig="threePt" dir="t"/>
          </a:scene3d>
          <a:sp3d>
            <a:bevelT prst="slope"/>
          </a:sp3d>
        </p:spPr>
        <p:txBody>
          <a:bodyPr>
            <a:normAutofit fontScale="90000"/>
          </a:bodyPr>
          <a:lstStyle/>
          <a:p>
            <a:pPr algn="ctr"/>
            <a:r>
              <a:rPr lang="ar-AE" b="1" dirty="0">
                <a:latin typeface="Arabic Typesetting" panose="03020402040406030203" pitchFamily="66" charset="-78"/>
                <a:cs typeface="Arabic Typesetting" panose="03020402040406030203" pitchFamily="66" charset="-78"/>
              </a:rPr>
              <a:t>إدارة رقمية متكاملة لاكتشاف</a:t>
            </a:r>
            <a:br>
              <a:rPr lang="ar-AE" b="1" dirty="0">
                <a:latin typeface="Arabic Typesetting" panose="03020402040406030203" pitchFamily="66" charset="-78"/>
                <a:cs typeface="Arabic Typesetting" panose="03020402040406030203" pitchFamily="66" charset="-78"/>
              </a:rPr>
            </a:br>
            <a:r>
              <a:rPr lang="ar-AE" b="1" dirty="0">
                <a:latin typeface="Arabic Typesetting" panose="03020402040406030203" pitchFamily="66" charset="-78"/>
                <a:cs typeface="Arabic Typesetting" panose="03020402040406030203" pitchFamily="66" charset="-78"/>
              </a:rPr>
              <a:t> المواهب، ومتابعة القدرات، وتعزيز الإشراف التربوي القائم على البيانات و رصد </a:t>
            </a:r>
            <a:r>
              <a:rPr lang="ar-AE" b="1" dirty="0">
                <a:solidFill>
                  <a:srgbClr val="FF0000"/>
                </a:solidFill>
                <a:latin typeface="Arabic Typesetting" panose="03020402040406030203" pitchFamily="66" charset="-78"/>
                <a:cs typeface="Arabic Typesetting" panose="03020402040406030203" pitchFamily="66" charset="-78"/>
              </a:rPr>
              <a:t>خصائص التلميذ</a:t>
            </a:r>
            <a:r>
              <a:rPr lang="ar-AE" b="1" dirty="0">
                <a:latin typeface="Arabic Typesetting" panose="03020402040406030203" pitchFamily="66" charset="-78"/>
                <a:cs typeface="Arabic Typesetting" panose="03020402040406030203" pitchFamily="66" charset="-78"/>
              </a:rPr>
              <a:t>.</a:t>
            </a:r>
            <a:endParaRPr lang="en-US" b="1" dirty="0">
              <a:latin typeface="Arabic Typesetting" panose="03020402040406030203" pitchFamily="66" charset="-78"/>
              <a:cs typeface="Arabic Typesetting" panose="03020402040406030203" pitchFamily="66" charset="-78"/>
            </a:endParaRPr>
          </a:p>
        </p:txBody>
      </p:sp>
      <p:pic>
        <p:nvPicPr>
          <p:cNvPr id="10" name="Content Placeholder 9">
            <a:extLst>
              <a:ext uri="{FF2B5EF4-FFF2-40B4-BE49-F238E27FC236}">
                <a16:creationId xmlns:a16="http://schemas.microsoft.com/office/drawing/2014/main" id="{0C89C39F-E270-F6CD-310B-86191F89DCA3}"/>
              </a:ext>
            </a:extLst>
          </p:cNvPr>
          <p:cNvPicPr>
            <a:picLocks noGrp="1" noChangeAspect="1"/>
          </p:cNvPicPr>
          <p:nvPr>
            <p:ph idx="1"/>
          </p:nvPr>
        </p:nvPicPr>
        <p:blipFill>
          <a:blip r:embed="rId2"/>
          <a:stretch>
            <a:fillRect/>
          </a:stretch>
        </p:blipFill>
        <p:spPr>
          <a:xfrm>
            <a:off x="1604683" y="2133599"/>
            <a:ext cx="9882438" cy="42044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3284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2957</TotalTime>
  <Words>1900</Words>
  <Application>Microsoft Office PowerPoint</Application>
  <PresentationFormat>Widescreen</PresentationFormat>
  <Paragraphs>121</Paragraphs>
  <Slides>43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Arabic Typesetting</vt:lpstr>
      <vt:lpstr>Arial</vt:lpstr>
      <vt:lpstr>Calibri</vt:lpstr>
      <vt:lpstr>Century Gothic</vt:lpstr>
      <vt:lpstr>Wingdings 3</vt:lpstr>
      <vt:lpstr>Wisp</vt:lpstr>
      <vt:lpstr>PowerPoint Presentation</vt:lpstr>
      <vt:lpstr>مدرسة ذكية إدارة فعّالة إشراف تربوي متطور وتعليم مستدام للجميع. </vt:lpstr>
      <vt:lpstr>نظام ipSchools   للإدارة المدرسية الذكية</vt:lpstr>
      <vt:lpstr>PowerPoint Presentation</vt:lpstr>
      <vt:lpstr> القوائم الرئيسية: إدارة المدرسة الأكاديمية و شئون الطلاب التعليم الإلكتروني   </vt:lpstr>
      <vt:lpstr>تحتوي إستمارة ولي الأمر على البيانات التعريفية مثل: الإسم – رقم الهاتف – الجنسية – العنوان – الوظيفة – نوع و رقم الهوية.</vt:lpstr>
      <vt:lpstr>ربط التلاميذ بأولياء الأمور يتيح نظام ipSchools  تسجيل جميع التلاميذ وربطهم بولي الأمر المعني بشكل مباشر، بحيث يمكن لولي الأمر الواحد أن يكون مسؤولاً عن أي عدد من الأبناء داخل المدرسة. يقوم النظام تلقائياً بربط جميع التلاميذ المسجلين بحساب ولي الأمر، ليصبح المرجع الرسمي لهم في كافة الشؤون المدرسية، بما في ذلك المتابعة الأكاديمية والسلوكية، الحضور والغياب، الرسوم الدراسية، الإشعارات، والنتائج.</vt:lpstr>
      <vt:lpstr>PowerPoint Presentation</vt:lpstr>
      <vt:lpstr>إدارة رقمية متكاملة لاكتشاف  المواهب، ومتابعة القدرات، وتعزيز الإشراف التربوي القائم على البيانات و رصد خصائص التلميذ.</vt:lpstr>
      <vt:lpstr>رصد الهوايات والأنشطة المفضلة لكل تلميذ للمساعدة في تنمية قدراته وميوله.اكتشاف المواهب والقدرات الخاصة وتصنيفها لدعم برامج الموهوبين والمتميزين. </vt:lpstr>
      <vt:lpstr>تسجيل الحالات الصحية والأمراض المزمنة  لضمان الرعاية والمتابعة المناسبة.</vt:lpstr>
      <vt:lpstr>متابعة مستويات القراءة والكتابة والمهارات الأساسية  وفق مؤشرات قابلة للقياس والتحليل.</vt:lpstr>
      <vt:lpstr>توفير قاعدة بيانات تربوية متكاملة تدعم التدخل المبكر ومعالجة التحديات التعليمية.  إصدار تقارير وإحصائيات تساعد الإدارة التربوية في التخطيط واتخاذ القرارات.</vt:lpstr>
      <vt:lpstr>من إدخال الدرجات إلى اعتماد النتائج ونشرها إلكترونياً...  يوفرipSchools   دورة أكاديمية متكاملة وآمنة تعتمد على الأتمتة والحوكمة الرقمية.</vt:lpstr>
      <vt:lpstr>إدخال الدرجات من قبل المعلمين مع تطبيق صلاحيات وضوابط تضمن سلامة البيانات.</vt:lpstr>
      <vt:lpstr>إمكانية طباعة كشوف الدرجات والشهادات والتقارير الأكاديمية الرسمية بأشكال متعددة. إرسال النتائج والتقارير الأكاديمية إلى أولياء الأمور عبر التطبيقات او البريد الإلكتروني بصورة آلية. توفير سجلات أكاديمية متكاملة تحتفظ بتاريخ الطالب الدراسي ونتائجه عبر جميع السنوات الدراسية.</vt:lpstr>
      <vt:lpstr>إصدار تقارير تحليلية متقدمة تشمل نسب النجاح والرسوب، متوسطات الأداء، ترتيب الطلاب، وتحليل نتائج المواد والفصول والمدارس. دعم متخذي القرار بمؤشرات وإحصائيات تساعد في تحسين جودة التعليم ورفع التحصيل الأكاديمي.</vt:lpstr>
      <vt:lpstr>التعليم الإلكتروني وإدارة المناهج في ipSchools يوفر النظام بيئة متكاملة للتعليم الإلكتروني تجمع بين إدارة المناهج الدراسية والتعلم الرقمي والمتابعة الأكاديمية في منصة واحدة. </vt:lpstr>
      <vt:lpstr>مكتبة المناهج الرقمية إنشاء مكتبة إلكترونية مركزية للمناهج والمواد التعليمية. تنظيم المحتوى حسب المرحلة الدراسية والصف والمادة والفصل الدراسي. إتاحة المحتوى للطلاب والمعلمين وأولياء الأمور وفق الصلاحيات المعتمدة. </vt:lpstr>
      <vt:lpstr>PowerPoint Presentation</vt:lpstr>
      <vt:lpstr> التعليم المتزامن.. اونلاين – يتم تحضيره بواسطة معلم المادة.. و الحضور هم  تلاميذ الصف المعني... يقوم النظام بتسجيل الحضور.. و إنشاء سجل المواظبة.. مع متابعة أداء المعلم و ساعات عمله.</vt:lpstr>
      <vt:lpstr>سجل حضور المعلمين بحسب الدروس و الصف – تسجيل تلقائي لساعات الحصة الإلكترونية مع توضيح إسم الدرس و المادة و الصف</vt:lpstr>
      <vt:lpstr>سجلات المواظبة و الحضور للتلاميذ – المادة و الدرس و الصف</vt:lpstr>
      <vt:lpstr>الذكاء الاصطناعي كمنهج إثرائي في ipSchools يهدف إلى تنمية مهارات التفكير والإبداع وحل المشكلات لدى الطلاب، وإعدادهم لمتطلبات المستقبل الرقمي. ويتيح النظام محتوى تعليمياً تفاعلياً وأنشطة عملية تساعد الطلاب على فهم مفاهيم الذكاء الاصطناعي وتطبيقاته في الحياة اليومية، مع متابعة تقدمهم وتقييم أدائهم بصورة مستمرة ضمن بيئة تعليمية متطورة ومحفزة على الابتكار.</vt:lpstr>
      <vt:lpstr>الذكاء الاصطناعي ليس مجرد مادة دراسية، بل مهارة مستقبلية تمكّن الطلاب من الابتكار والتفكير وصناعة الحلول الذكية. مواد إثرائية عن الذكاء الإصطناعي شرح و فيديوهات مع دليل للمعلم</vt:lpstr>
      <vt:lpstr>الإدارة المالية و المحاسبية في النظام</vt:lpstr>
      <vt:lpstr>PowerPoint Presentation</vt:lpstr>
      <vt:lpstr>الدفع الإلكتروني وخدمات أولياء الأمور  يدعم الربط مع بوابات الدفع الإلكتروني المختلفة والبنوك والمحافظ الإلكترونية، مما يتيح لأولياء الأمور سداد الرسوم الدراسية ورسوم النقل والأنشطة والخدمات الأخرى مباشرة من خلال تطبيق الأسرة أو البوابة الإلكترونية. ويتم إرسال إشعارات فورية للسداد، مع إصدار إيصالات إلكترونية وتحديث حالة الرسوم المستحقة بصورة آلية، مما يوفر تجربة سهلة وآمنة لأولياء الأمور ويقلل من التعاملات النقدية داخل المدرسة. </vt:lpstr>
      <vt:lpstr>المعالجة المالية المباشرة للسدادات الإلكترونية</vt:lpstr>
      <vt:lpstr>دورة مستندية مرنة حسب سياسات المدرسة</vt:lpstr>
      <vt:lpstr>PowerPoint Presentation</vt:lpstr>
      <vt:lpstr>إدارة الموارد البشرية  والأرشفة الإلكترونية في ipSchools </vt:lpstr>
      <vt:lpstr>ملف إلكتروني متكامل لكل موظف ومعلم يشمل السجل الوظيفي، الترقيات، التدريب، والأرشفة الرقمية في منصة واحدة. </vt:lpstr>
      <vt:lpstr>إدارة سجلات العاملين والأرشفة الإلكترونية</vt:lpstr>
      <vt:lpstr>يشمل السجل:  الشهادات و الدورات التدريبية الإجازات. الملف السري</vt:lpstr>
      <vt:lpstr>التطبيقات في النظام:   تطبيق الأسرة لمتابعة الأبناء بحسب ولي الأمر : يقدم خدمات متابعة الحسابات – الواجبات المدرسية – الترحيل – السلوك – جدول الحصص – إيصالات الدفع – خدمة التعليم الإلكتروني – السجل الأكاديمي – النشرات المدرسية – متابعة جداول التطعيم مع خدمات اخرى.</vt:lpstr>
      <vt:lpstr>تطبيق التلميذ: يساعد التلميذ على تلقى التعليم الإلكتروني المتزامن و غير المتزامن يقوم التطبيق بإدخال التلميذ مباشرة إلى الصف الإفتراضي متى ما حان زمن الحصة. يتم إستقبال و حل الواجبات و إرسالها للمعلم.</vt:lpstr>
      <vt:lpstr>تطبيق مدير المدرسة: يساعد المدير في متابعة سير العمل في المدرسة. و الحصول على إحصائيات فورية متابعة الرسوم و السدادات.ومتابعة سجلات التلاميذ  (جودة التعليم) </vt:lpstr>
      <vt:lpstr>قاعدة بيانات موحدة اليوم تعني قرارات أكثر دقة،  وتعليماً أكثر جودة، وتنمية مستدامة </vt:lpstr>
      <vt:lpstr>لا يقتصر دور الذكاء الاصطناعي على معرفة ما حدث في المدارس، بل يمتد إلى التنبؤ بما سيحدث غداً، وتمكين الإدارات التعليمية من اتخاذ القرارات الصحيحة قبل ظهور المشكلات، مما يحقق تعليماً أكثر جودة وكفاءة واستدامة. </vt:lpstr>
      <vt:lpstr>أمثلة للتقارير التنبؤية التي يقدمها النظام</vt:lpstr>
      <vt:lpstr>أمثلة للانحرافات التي يمكن للنظام اكتشافها تلقائياً </vt:lpstr>
      <vt:lpstr>عندما تتوحد البيانات، وتتكامل العمليات، ويُسخَّر الذكاء الاصطناعي لخدمة التعليم...  يصبح النجاح قابلاً للقياس، والتنمية قابلة للتحقيق..  شكرا لحسن الإستماع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hisham babiker</dc:creator>
  <cp:lastModifiedBy>hisham babiker</cp:lastModifiedBy>
  <cp:revision>2</cp:revision>
  <dcterms:created xsi:type="dcterms:W3CDTF">2026-06-02T11:47:21Z</dcterms:created>
  <dcterms:modified xsi:type="dcterms:W3CDTF">2026-06-06T10:54:05Z</dcterms:modified>
</cp:coreProperties>
</file>